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6" r:id="rId1"/>
  </p:sldMasterIdLst>
  <p:notesMasterIdLst>
    <p:notesMasterId r:id="rId22"/>
  </p:notesMasterIdLst>
  <p:sldIdLst>
    <p:sldId id="267" r:id="rId2"/>
    <p:sldId id="257" r:id="rId3"/>
    <p:sldId id="256" r:id="rId4"/>
    <p:sldId id="273" r:id="rId5"/>
    <p:sldId id="271" r:id="rId6"/>
    <p:sldId id="274" r:id="rId7"/>
    <p:sldId id="277" r:id="rId8"/>
    <p:sldId id="259" r:id="rId9"/>
    <p:sldId id="268" r:id="rId10"/>
    <p:sldId id="269" r:id="rId11"/>
    <p:sldId id="260" r:id="rId12"/>
    <p:sldId id="280" r:id="rId13"/>
    <p:sldId id="281" r:id="rId14"/>
    <p:sldId id="279" r:id="rId15"/>
    <p:sldId id="278" r:id="rId16"/>
    <p:sldId id="282" r:id="rId17"/>
    <p:sldId id="283" r:id="rId18"/>
    <p:sldId id="270" r:id="rId19"/>
    <p:sldId id="272" r:id="rId20"/>
    <p:sldId id="26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stin Luke" initials="JL" lastIdx="4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98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5" autoAdjust="0"/>
    <p:restoredTop sz="89343" autoAdjust="0"/>
  </p:normalViewPr>
  <p:slideViewPr>
    <p:cSldViewPr snapToGrid="0">
      <p:cViewPr>
        <p:scale>
          <a:sx n="71" d="100"/>
          <a:sy n="71" d="100"/>
        </p:scale>
        <p:origin x="60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commentAuthors" Target="commentAuthors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Luke" userId="b032f1b0bfc349d8" providerId="LiveId" clId="{D59DAA70-EDA2-4A6C-BFDD-90C190687F45}"/>
    <pc:docChg chg="undo redo custSel addSld delSld modSld sldOrd">
      <pc:chgData name="Justin Luke" userId="b032f1b0bfc349d8" providerId="LiveId" clId="{D59DAA70-EDA2-4A6C-BFDD-90C190687F45}" dt="2017-11-29T20:52:44.850" v="6786" actId="1076"/>
      <pc:docMkLst>
        <pc:docMk/>
      </pc:docMkLst>
      <pc:sldChg chg="modSp modTransition setBg modNotesTx">
        <pc:chgData name="Justin Luke" userId="b032f1b0bfc349d8" providerId="LiveId" clId="{D59DAA70-EDA2-4A6C-BFDD-90C190687F45}" dt="2017-11-29T16:32:51.655" v="6538" actId="20577"/>
        <pc:sldMkLst>
          <pc:docMk/>
          <pc:sldMk cId="1666651390" sldId="256"/>
        </pc:sldMkLst>
        <pc:spChg chg="mod">
          <ac:chgData name="Justin Luke" userId="b032f1b0bfc349d8" providerId="LiveId" clId="{D59DAA70-EDA2-4A6C-BFDD-90C190687F45}" dt="2017-11-29T13:18:52.239" v="1553"/>
          <ac:spMkLst>
            <pc:docMk/>
            <pc:sldMk cId="1666651390" sldId="256"/>
            <ac:spMk id="2" creationId="{2B630421-EF65-401A-87D4-08DD086237BF}"/>
          </ac:spMkLst>
        </pc:spChg>
        <pc:spChg chg="mod">
          <ac:chgData name="Justin Luke" userId="b032f1b0bfc349d8" providerId="LiveId" clId="{D59DAA70-EDA2-4A6C-BFDD-90C190687F45}" dt="2017-11-29T12:50:41.422" v="1248" actId="1076"/>
          <ac:spMkLst>
            <pc:docMk/>
            <pc:sldMk cId="1666651390" sldId="256"/>
            <ac:spMk id="3" creationId="{AE531EA0-0A22-4FC4-9D85-8D97EF102711}"/>
          </ac:spMkLst>
        </pc:spChg>
      </pc:sldChg>
      <pc:sldChg chg="modSp add modTransition modNotesTx">
        <pc:chgData name="Justin Luke" userId="b032f1b0bfc349d8" providerId="LiveId" clId="{D59DAA70-EDA2-4A6C-BFDD-90C190687F45}" dt="2017-11-29T13:31:50.101" v="2191"/>
        <pc:sldMkLst>
          <pc:docMk/>
          <pc:sldMk cId="3410184691" sldId="257"/>
        </pc:sldMkLst>
        <pc:spChg chg="mod">
          <ac:chgData name="Justin Luke" userId="b032f1b0bfc349d8" providerId="LiveId" clId="{D59DAA70-EDA2-4A6C-BFDD-90C190687F45}" dt="2017-11-26T11:55:39.287" v="14" actId="20577"/>
          <ac:spMkLst>
            <pc:docMk/>
            <pc:sldMk cId="3410184691" sldId="257"/>
            <ac:spMk id="2" creationId="{5BC99E49-2189-479C-A967-BAB116D73CE8}"/>
          </ac:spMkLst>
        </pc:spChg>
        <pc:spChg chg="mod">
          <ac:chgData name="Justin Luke" userId="b032f1b0bfc349d8" providerId="LiveId" clId="{D59DAA70-EDA2-4A6C-BFDD-90C190687F45}" dt="2017-11-27T07:25:28.237" v="495" actId="27636"/>
          <ac:spMkLst>
            <pc:docMk/>
            <pc:sldMk cId="3410184691" sldId="257"/>
            <ac:spMk id="3" creationId="{41FE233F-7AAC-4920-8050-389F9165704F}"/>
          </ac:spMkLst>
        </pc:spChg>
      </pc:sldChg>
      <pc:sldChg chg="modSp add modTransition modNotesTx">
        <pc:chgData name="Justin Luke" userId="b032f1b0bfc349d8" providerId="LiveId" clId="{D59DAA70-EDA2-4A6C-BFDD-90C190687F45}" dt="2017-11-28T23:53:21.336" v="836"/>
        <pc:sldMkLst>
          <pc:docMk/>
          <pc:sldMk cId="223763398" sldId="258"/>
        </pc:sldMkLst>
        <pc:spChg chg="mod">
          <ac:chgData name="Justin Luke" userId="b032f1b0bfc349d8" providerId="LiveId" clId="{D59DAA70-EDA2-4A6C-BFDD-90C190687F45}" dt="2017-11-26T11:59:22.749" v="302" actId="20577"/>
          <ac:spMkLst>
            <pc:docMk/>
            <pc:sldMk cId="223763398" sldId="258"/>
            <ac:spMk id="2" creationId="{F5476CA4-F1CF-4F7F-9EC9-9E71B6F092E5}"/>
          </ac:spMkLst>
        </pc:spChg>
        <pc:picChg chg="mod">
          <ac:chgData name="Justin Luke" userId="b032f1b0bfc349d8" providerId="LiveId" clId="{D59DAA70-EDA2-4A6C-BFDD-90C190687F45}" dt="2017-11-28T23:53:21.336" v="836"/>
          <ac:picMkLst>
            <pc:docMk/>
            <pc:sldMk cId="223763398" sldId="258"/>
            <ac:picMk id="3" creationId="{3DA488F8-A6EA-4A26-94CD-35C4C0C6AA08}"/>
          </ac:picMkLst>
        </pc:picChg>
      </pc:sldChg>
      <pc:sldChg chg="modSp add modTransition modNotesTx">
        <pc:chgData name="Justin Luke" userId="b032f1b0bfc349d8" providerId="LiveId" clId="{D59DAA70-EDA2-4A6C-BFDD-90C190687F45}" dt="2017-11-29T16:31:31.465" v="6349" actId="113"/>
        <pc:sldMkLst>
          <pc:docMk/>
          <pc:sldMk cId="2094885517" sldId="259"/>
        </pc:sldMkLst>
        <pc:spChg chg="mod">
          <ac:chgData name="Justin Luke" userId="b032f1b0bfc349d8" providerId="LiveId" clId="{D59DAA70-EDA2-4A6C-BFDD-90C190687F45}" dt="2017-11-29T13:17:57.078" v="1506" actId="20577"/>
          <ac:spMkLst>
            <pc:docMk/>
            <pc:sldMk cId="2094885517" sldId="259"/>
            <ac:spMk id="2" creationId="{EF7E2871-9F57-4133-8350-294EFFC9E3E6}"/>
          </ac:spMkLst>
        </pc:spChg>
        <pc:spChg chg="mod">
          <ac:chgData name="Justin Luke" userId="b032f1b0bfc349d8" providerId="LiveId" clId="{D59DAA70-EDA2-4A6C-BFDD-90C190687F45}" dt="2017-11-29T13:10:00.238" v="1480" actId="313"/>
          <ac:spMkLst>
            <pc:docMk/>
            <pc:sldMk cId="2094885517" sldId="259"/>
            <ac:spMk id="18" creationId="{60E2186A-3094-4A64-AAC9-0ED21A76B9A4}"/>
          </ac:spMkLst>
        </pc:spChg>
      </pc:sldChg>
      <pc:sldChg chg="addSp delSp modSp add modTransition modNotesTx">
        <pc:chgData name="Justin Luke" userId="b032f1b0bfc349d8" providerId="LiveId" clId="{D59DAA70-EDA2-4A6C-BFDD-90C190687F45}" dt="2017-11-29T16:31:19.097" v="6347" actId="113"/>
        <pc:sldMkLst>
          <pc:docMk/>
          <pc:sldMk cId="2471591774" sldId="260"/>
        </pc:sldMkLst>
        <pc:spChg chg="mod">
          <ac:chgData name="Justin Luke" userId="b032f1b0bfc349d8" providerId="LiveId" clId="{D59DAA70-EDA2-4A6C-BFDD-90C190687F45}" dt="2017-11-29T13:18:39.235" v="1552" actId="5793"/>
          <ac:spMkLst>
            <pc:docMk/>
            <pc:sldMk cId="2471591774" sldId="260"/>
            <ac:spMk id="2" creationId="{FC39C60E-D237-489B-B101-BF08DB2B4F70}"/>
          </ac:spMkLst>
        </pc:spChg>
        <pc:spChg chg="add del">
          <ac:chgData name="Justin Luke" userId="b032f1b0bfc349d8" providerId="LiveId" clId="{D59DAA70-EDA2-4A6C-BFDD-90C190687F45}" dt="2017-11-26T12:03:02.686" v="465" actId="20577"/>
          <ac:spMkLst>
            <pc:docMk/>
            <pc:sldMk cId="2471591774" sldId="260"/>
            <ac:spMk id="4" creationId="{D56AC445-5D7A-4313-9BE9-6FE7E53EB5C5}"/>
          </ac:spMkLst>
        </pc:spChg>
      </pc:sldChg>
      <pc:sldChg chg="modSp add del modTransition">
        <pc:chgData name="Justin Luke" userId="b032f1b0bfc349d8" providerId="LiveId" clId="{D59DAA70-EDA2-4A6C-BFDD-90C190687F45}" dt="2017-11-27T07:36:54.881" v="722" actId="2696"/>
        <pc:sldMkLst>
          <pc:docMk/>
          <pc:sldMk cId="574217501" sldId="261"/>
        </pc:sldMkLst>
        <pc:spChg chg="mod">
          <ac:chgData name="Justin Luke" userId="b032f1b0bfc349d8" providerId="LiveId" clId="{D59DAA70-EDA2-4A6C-BFDD-90C190687F45}" dt="2017-11-26T12:00:06.623" v="373" actId="20577"/>
          <ac:spMkLst>
            <pc:docMk/>
            <pc:sldMk cId="574217501" sldId="261"/>
            <ac:spMk id="2" creationId="{62571AC8-DCA5-4B67-A090-1FD33E702890}"/>
          </ac:spMkLst>
        </pc:spChg>
      </pc:sldChg>
      <pc:sldChg chg="modSp add modTransition modNotesTx">
        <pc:chgData name="Justin Luke" userId="b032f1b0bfc349d8" providerId="LiveId" clId="{D59DAA70-EDA2-4A6C-BFDD-90C190687F45}" dt="2017-11-29T16:29:24.592" v="6333" actId="115"/>
        <pc:sldMkLst>
          <pc:docMk/>
          <pc:sldMk cId="2258590695" sldId="262"/>
        </pc:sldMkLst>
        <pc:spChg chg="mod">
          <ac:chgData name="Justin Luke" userId="b032f1b0bfc349d8" providerId="LiveId" clId="{D59DAA70-EDA2-4A6C-BFDD-90C190687F45}" dt="2017-11-26T12:00:19.004" v="393" actId="20577"/>
          <ac:spMkLst>
            <pc:docMk/>
            <pc:sldMk cId="2258590695" sldId="262"/>
            <ac:spMk id="2" creationId="{AE8C4157-48A4-401A-81C1-326FE42BD3E9}"/>
          </ac:spMkLst>
        </pc:spChg>
        <pc:spChg chg="mod">
          <ac:chgData name="Justin Luke" userId="b032f1b0bfc349d8" providerId="LiveId" clId="{D59DAA70-EDA2-4A6C-BFDD-90C190687F45}" dt="2017-11-29T16:14:07.752" v="4411" actId="20577"/>
          <ac:spMkLst>
            <pc:docMk/>
            <pc:sldMk cId="2258590695" sldId="262"/>
            <ac:spMk id="3" creationId="{57CF02EC-FFCC-4595-8C53-F21752F33CF0}"/>
          </ac:spMkLst>
        </pc:spChg>
      </pc:sldChg>
      <pc:sldChg chg="modSp add del modTransition">
        <pc:chgData name="Justin Luke" userId="b032f1b0bfc349d8" providerId="LiveId" clId="{D59DAA70-EDA2-4A6C-BFDD-90C190687F45}" dt="2017-11-27T07:36:53.893" v="721" actId="2696"/>
        <pc:sldMkLst>
          <pc:docMk/>
          <pc:sldMk cId="148800405" sldId="263"/>
        </pc:sldMkLst>
        <pc:spChg chg="mod">
          <ac:chgData name="Justin Luke" userId="b032f1b0bfc349d8" providerId="LiveId" clId="{D59DAA70-EDA2-4A6C-BFDD-90C190687F45}" dt="2017-11-26T12:03:07.873" v="474" actId="20577"/>
          <ac:spMkLst>
            <pc:docMk/>
            <pc:sldMk cId="148800405" sldId="263"/>
            <ac:spMk id="2" creationId="{62571AC8-DCA5-4B67-A090-1FD33E702890}"/>
          </ac:spMkLst>
        </pc:spChg>
      </pc:sldChg>
      <pc:sldChg chg="del modTransition">
        <pc:chgData name="Justin Luke" userId="b032f1b0bfc349d8" providerId="LiveId" clId="{D59DAA70-EDA2-4A6C-BFDD-90C190687F45}" dt="2017-11-27T07:26:38.627" v="504" actId="2696"/>
        <pc:sldMkLst>
          <pc:docMk/>
          <pc:sldMk cId="2848921900" sldId="264"/>
        </pc:sldMkLst>
      </pc:sldChg>
      <pc:sldChg chg="modSp add del">
        <pc:chgData name="Justin Luke" userId="b032f1b0bfc349d8" providerId="LiveId" clId="{D59DAA70-EDA2-4A6C-BFDD-90C190687F45}" dt="2017-11-27T07:28:51.455" v="561" actId="2696"/>
        <pc:sldMkLst>
          <pc:docMk/>
          <pc:sldMk cId="2040153939" sldId="265"/>
        </pc:sldMkLst>
        <pc:spChg chg="mod">
          <ac:chgData name="Justin Luke" userId="b032f1b0bfc349d8" providerId="LiveId" clId="{D59DAA70-EDA2-4A6C-BFDD-90C190687F45}" dt="2017-11-27T07:28:42.639" v="552" actId="2696"/>
          <ac:spMkLst>
            <pc:docMk/>
            <pc:sldMk cId="2040153939" sldId="265"/>
            <ac:spMk id="3" creationId="{41FE233F-7AAC-4920-8050-389F9165704F}"/>
          </ac:spMkLst>
        </pc:spChg>
      </pc:sldChg>
      <pc:sldChg chg="modSp add">
        <pc:chgData name="Justin Luke" userId="b032f1b0bfc349d8" providerId="LiveId" clId="{D59DAA70-EDA2-4A6C-BFDD-90C190687F45}" dt="2017-11-27T07:28:48.979" v="560" actId="20577"/>
        <pc:sldMkLst>
          <pc:docMk/>
          <pc:sldMk cId="1063046269" sldId="266"/>
        </pc:sldMkLst>
        <pc:spChg chg="mod">
          <ac:chgData name="Justin Luke" userId="b032f1b0bfc349d8" providerId="LiveId" clId="{D59DAA70-EDA2-4A6C-BFDD-90C190687F45}" dt="2017-11-27T07:28:48.979" v="560" actId="20577"/>
          <ac:spMkLst>
            <pc:docMk/>
            <pc:sldMk cId="1063046269" sldId="266"/>
            <ac:spMk id="3" creationId="{41FE233F-7AAC-4920-8050-389F9165704F}"/>
          </ac:spMkLst>
        </pc:spChg>
      </pc:sldChg>
      <pc:sldChg chg="addSp delSp modSp add ord modTransition">
        <pc:chgData name="Justin Luke" userId="b032f1b0bfc349d8" providerId="LiveId" clId="{D59DAA70-EDA2-4A6C-BFDD-90C190687F45}" dt="2017-11-29T13:31:50.101" v="2191"/>
        <pc:sldMkLst>
          <pc:docMk/>
          <pc:sldMk cId="3726864494" sldId="267"/>
        </pc:sldMkLst>
        <pc:spChg chg="mod">
          <ac:chgData name="Justin Luke" userId="b032f1b0bfc349d8" providerId="LiveId" clId="{D59DAA70-EDA2-4A6C-BFDD-90C190687F45}" dt="2017-11-27T07:28:18.815" v="551" actId="20577"/>
          <ac:spMkLst>
            <pc:docMk/>
            <pc:sldMk cId="3726864494" sldId="267"/>
            <ac:spMk id="2" creationId="{AE37FFAF-A8B9-48AF-BEB9-BA5E85BBB653}"/>
          </ac:spMkLst>
        </pc:spChg>
        <pc:spChg chg="del">
          <ac:chgData name="Justin Luke" userId="b032f1b0bfc349d8" providerId="LiveId" clId="{D59DAA70-EDA2-4A6C-BFDD-90C190687F45}" dt="2017-11-27T07:28:14.039" v="541" actId="478"/>
          <ac:spMkLst>
            <pc:docMk/>
            <pc:sldMk cId="3726864494" sldId="267"/>
            <ac:spMk id="3" creationId="{7FA47993-F84E-49BF-8764-81C4CE2311FE}"/>
          </ac:spMkLst>
        </pc:spChg>
        <pc:picChg chg="add mod">
          <ac:chgData name="Justin Luke" userId="b032f1b0bfc349d8" providerId="LiveId" clId="{D59DAA70-EDA2-4A6C-BFDD-90C190687F45}" dt="2017-11-27T07:28:15.277" v="543" actId="1076"/>
          <ac:picMkLst>
            <pc:docMk/>
            <pc:sldMk cId="3726864494" sldId="267"/>
            <ac:picMk id="4" creationId="{B8C8A425-1ADF-4F05-BD60-0718616EC259}"/>
          </ac:picMkLst>
        </pc:picChg>
      </pc:sldChg>
      <pc:sldChg chg="addSp delSp modSp add modTransition setBg modNotesTx">
        <pc:chgData name="Justin Luke" userId="b032f1b0bfc349d8" providerId="LiveId" clId="{D59DAA70-EDA2-4A6C-BFDD-90C190687F45}" dt="2017-11-29T16:31:52.535" v="6426" actId="20577"/>
        <pc:sldMkLst>
          <pc:docMk/>
          <pc:sldMk cId="268162184" sldId="268"/>
        </pc:sldMkLst>
        <pc:spChg chg="mod">
          <ac:chgData name="Justin Luke" userId="b032f1b0bfc349d8" providerId="LiveId" clId="{D59DAA70-EDA2-4A6C-BFDD-90C190687F45}" dt="2017-11-29T13:14:21.464" v="1489" actId="1076"/>
          <ac:spMkLst>
            <pc:docMk/>
            <pc:sldMk cId="268162184" sldId="268"/>
            <ac:spMk id="2" creationId="{21C2DFB0-A6FF-4C19-923C-04B1CD1F9E9F}"/>
          </ac:spMkLst>
        </pc:spChg>
        <pc:spChg chg="del">
          <ac:chgData name="Justin Luke" userId="b032f1b0bfc349d8" providerId="LiveId" clId="{D59DAA70-EDA2-4A6C-BFDD-90C190687F45}" dt="2017-11-27T07:32:05.506" v="658" actId="20577"/>
          <ac:spMkLst>
            <pc:docMk/>
            <pc:sldMk cId="268162184" sldId="268"/>
            <ac:spMk id="3" creationId="{55E80702-2183-44DF-8BE7-B02E5C169B4B}"/>
          </ac:spMkLst>
        </pc:spChg>
        <pc:spChg chg="del">
          <ac:chgData name="Justin Luke" userId="b032f1b0bfc349d8" providerId="LiveId" clId="{D59DAA70-EDA2-4A6C-BFDD-90C190687F45}" dt="2017-11-27T07:32:05.506" v="658" actId="20577"/>
          <ac:spMkLst>
            <pc:docMk/>
            <pc:sldMk cId="268162184" sldId="268"/>
            <ac:spMk id="4" creationId="{F0194772-A08E-4D8C-B539-5FE772E97F60}"/>
          </ac:spMkLst>
        </pc:spChg>
        <pc:spChg chg="add del mod">
          <ac:chgData name="Justin Luke" userId="b032f1b0bfc349d8" providerId="LiveId" clId="{D59DAA70-EDA2-4A6C-BFDD-90C190687F45}" dt="2017-11-29T13:13:44.984" v="1484" actId="478"/>
          <ac:spMkLst>
            <pc:docMk/>
            <pc:sldMk cId="268162184" sldId="268"/>
            <ac:spMk id="5" creationId="{DAA7FE77-3278-4E53-9D09-FE9C01F85D5A}"/>
          </ac:spMkLst>
        </pc:spChg>
      </pc:sldChg>
      <pc:sldChg chg="modSp add ord modTransition modNotesTx">
        <pc:chgData name="Justin Luke" userId="b032f1b0bfc349d8" providerId="LiveId" clId="{D59DAA70-EDA2-4A6C-BFDD-90C190687F45}" dt="2017-11-29T16:31:21.823" v="6348" actId="113"/>
        <pc:sldMkLst>
          <pc:docMk/>
          <pc:sldMk cId="3001346324" sldId="269"/>
        </pc:sldMkLst>
        <pc:spChg chg="mod">
          <ac:chgData name="Justin Luke" userId="b032f1b0bfc349d8" providerId="LiveId" clId="{D59DAA70-EDA2-4A6C-BFDD-90C190687F45}" dt="2017-11-29T13:17:50.046" v="1503" actId="20577"/>
          <ac:spMkLst>
            <pc:docMk/>
            <pc:sldMk cId="3001346324" sldId="269"/>
            <ac:spMk id="2" creationId="{EF7E2871-9F57-4133-8350-294EFFC9E3E6}"/>
          </ac:spMkLst>
        </pc:spChg>
        <pc:spChg chg="mod">
          <ac:chgData name="Justin Luke" userId="b032f1b0bfc349d8" providerId="LiveId" clId="{D59DAA70-EDA2-4A6C-BFDD-90C190687F45}" dt="2017-11-27T07:36:44.352" v="716" actId="313"/>
          <ac:spMkLst>
            <pc:docMk/>
            <pc:sldMk cId="3001346324" sldId="269"/>
            <ac:spMk id="3" creationId="{598C175D-820B-4B8E-A0BD-4D75043D8B33}"/>
          </ac:spMkLst>
        </pc:spChg>
        <pc:picChg chg="mod">
          <ac:chgData name="Justin Luke" userId="b032f1b0bfc349d8" providerId="LiveId" clId="{D59DAA70-EDA2-4A6C-BFDD-90C190687F45}" dt="2017-11-29T12:36:11.962" v="1137"/>
          <ac:picMkLst>
            <pc:docMk/>
            <pc:sldMk cId="3001346324" sldId="269"/>
            <ac:picMk id="6" creationId="{E4EAEE7E-5058-4010-9AC9-5A68B7FDFC22}"/>
          </ac:picMkLst>
        </pc:picChg>
      </pc:sldChg>
      <pc:sldChg chg="modSp ord modTransition modNotesTx">
        <pc:chgData name="Justin Luke" userId="b032f1b0bfc349d8" providerId="LiveId" clId="{D59DAA70-EDA2-4A6C-BFDD-90C190687F45}" dt="2017-11-29T16:29:19.069" v="6331" actId="115"/>
        <pc:sldMkLst>
          <pc:docMk/>
          <pc:sldMk cId="2987990289" sldId="270"/>
        </pc:sldMkLst>
        <pc:spChg chg="mod">
          <ac:chgData name="Justin Luke" userId="b032f1b0bfc349d8" providerId="LiveId" clId="{D59DAA70-EDA2-4A6C-BFDD-90C190687F45}" dt="2017-11-29T13:31:27.262" v="2190" actId="1076"/>
          <ac:spMkLst>
            <pc:docMk/>
            <pc:sldMk cId="2987990289" sldId="270"/>
            <ac:spMk id="3" creationId="{F51782BB-74D6-430E-AD5C-28126A711D1C}"/>
          </ac:spMkLst>
        </pc:spChg>
      </pc:sldChg>
      <pc:sldChg chg="modSp modTransition modNotesTx">
        <pc:chgData name="Justin Luke" userId="b032f1b0bfc349d8" providerId="LiveId" clId="{D59DAA70-EDA2-4A6C-BFDD-90C190687F45}" dt="2017-11-29T16:32:03.624" v="6429" actId="113"/>
        <pc:sldMkLst>
          <pc:docMk/>
          <pc:sldMk cId="667187624" sldId="271"/>
        </pc:sldMkLst>
        <pc:spChg chg="mod">
          <ac:chgData name="Justin Luke" userId="b032f1b0bfc349d8" providerId="LiveId" clId="{D59DAA70-EDA2-4A6C-BFDD-90C190687F45}" dt="2017-11-29T13:02:42.870" v="1416" actId="3062"/>
          <ac:spMkLst>
            <pc:docMk/>
            <pc:sldMk cId="667187624" sldId="271"/>
            <ac:spMk id="10" creationId="{28D0EFC7-799B-4796-B31E-B0A72A90F106}"/>
          </ac:spMkLst>
        </pc:spChg>
        <pc:spChg chg="mod">
          <ac:chgData name="Justin Luke" userId="b032f1b0bfc349d8" providerId="LiveId" clId="{D59DAA70-EDA2-4A6C-BFDD-90C190687F45}" dt="2017-11-29T13:01:20.802" v="1400" actId="1076"/>
          <ac:spMkLst>
            <pc:docMk/>
            <pc:sldMk cId="667187624" sldId="271"/>
            <ac:spMk id="11" creationId="{AD544DAA-C63F-4F50-A07E-40DAAFDAEF37}"/>
          </ac:spMkLst>
        </pc:spChg>
        <pc:picChg chg="mod">
          <ac:chgData name="Justin Luke" userId="b032f1b0bfc349d8" providerId="LiveId" clId="{D59DAA70-EDA2-4A6C-BFDD-90C190687F45}" dt="2017-11-29T13:01:59.038" v="1408" actId="1076"/>
          <ac:picMkLst>
            <pc:docMk/>
            <pc:sldMk cId="667187624" sldId="271"/>
            <ac:picMk id="8" creationId="{BE8F9C0C-3B03-46B7-A280-A243250D9266}"/>
          </ac:picMkLst>
        </pc:picChg>
      </pc:sldChg>
      <pc:sldChg chg="modTransition modNotesTx">
        <pc:chgData name="Justin Luke" userId="b032f1b0bfc349d8" providerId="LiveId" clId="{D59DAA70-EDA2-4A6C-BFDD-90C190687F45}" dt="2017-11-29T16:30:31.532" v="6334" actId="113"/>
        <pc:sldMkLst>
          <pc:docMk/>
          <pc:sldMk cId="115125383" sldId="272"/>
        </pc:sldMkLst>
      </pc:sldChg>
      <pc:sldChg chg="addSp delSp modSp modTransition modNotesTx">
        <pc:chgData name="Justin Luke" userId="b032f1b0bfc349d8" providerId="LiveId" clId="{D59DAA70-EDA2-4A6C-BFDD-90C190687F45}" dt="2017-11-29T20:51:45.125" v="6776" actId="1076"/>
        <pc:sldMkLst>
          <pc:docMk/>
          <pc:sldMk cId="435899957" sldId="273"/>
        </pc:sldMkLst>
        <pc:spChg chg="del mod">
          <ac:chgData name="Justin Luke" userId="b032f1b0bfc349d8" providerId="LiveId" clId="{D59DAA70-EDA2-4A6C-BFDD-90C190687F45}" dt="2017-11-29T12:58:22.233" v="1380" actId="478"/>
          <ac:spMkLst>
            <pc:docMk/>
            <pc:sldMk cId="435899957" sldId="273"/>
            <ac:spMk id="3" creationId="{CE6CD477-F838-4550-97D2-41635CC790F7}"/>
          </ac:spMkLst>
        </pc:spChg>
        <pc:spChg chg="mod">
          <ac:chgData name="Justin Luke" userId="b032f1b0bfc349d8" providerId="LiveId" clId="{D59DAA70-EDA2-4A6C-BFDD-90C190687F45}" dt="2017-11-29T13:00:17.633" v="1393" actId="1076"/>
          <ac:spMkLst>
            <pc:docMk/>
            <pc:sldMk cId="435899957" sldId="273"/>
            <ac:spMk id="4" creationId="{8E43CFF3-AA61-4550-B7D5-09BABA5B0010}"/>
          </ac:spMkLst>
        </pc:spChg>
        <pc:spChg chg="add mod">
          <ac:chgData name="Justin Luke" userId="b032f1b0bfc349d8" providerId="LiveId" clId="{D59DAA70-EDA2-4A6C-BFDD-90C190687F45}" dt="2017-11-28T23:55:09.948" v="936" actId="20577"/>
          <ac:spMkLst>
            <pc:docMk/>
            <pc:sldMk cId="435899957" sldId="273"/>
            <ac:spMk id="5" creationId="{CFBA2259-FAD6-49AC-AFEA-ACE672FB052C}"/>
          </ac:spMkLst>
        </pc:spChg>
        <pc:spChg chg="mod">
          <ac:chgData name="Justin Luke" userId="b032f1b0bfc349d8" providerId="LiveId" clId="{D59DAA70-EDA2-4A6C-BFDD-90C190687F45}" dt="2017-11-29T12:44:47.438" v="1237" actId="1076"/>
          <ac:spMkLst>
            <pc:docMk/>
            <pc:sldMk cId="435899957" sldId="273"/>
            <ac:spMk id="5" creationId="{E76456DD-5E59-4E09-8F29-A379CAB30B78}"/>
          </ac:spMkLst>
        </pc:spChg>
        <pc:spChg chg="add del mod">
          <ac:chgData name="Justin Luke" userId="b032f1b0bfc349d8" providerId="LiveId" clId="{D59DAA70-EDA2-4A6C-BFDD-90C190687F45}" dt="2017-11-29T12:58:25.385" v="1381" actId="478"/>
          <ac:spMkLst>
            <pc:docMk/>
            <pc:sldMk cId="435899957" sldId="273"/>
            <ac:spMk id="7" creationId="{746C03DF-E86F-4395-AEFB-235EA6A7D427}"/>
          </ac:spMkLst>
        </pc:spChg>
        <pc:spChg chg="mod">
          <ac:chgData name="Justin Luke" userId="b032f1b0bfc349d8" providerId="LiveId" clId="{D59DAA70-EDA2-4A6C-BFDD-90C190687F45}" dt="2017-11-29T13:00:13.951" v="1392" actId="1076"/>
          <ac:spMkLst>
            <pc:docMk/>
            <pc:sldMk cId="435899957" sldId="273"/>
            <ac:spMk id="8" creationId="{B596B40A-EE30-486F-99C2-C7AA246F12A8}"/>
          </ac:spMkLst>
        </pc:spChg>
        <pc:spChg chg="mod">
          <ac:chgData name="Justin Luke" userId="b032f1b0bfc349d8" providerId="LiveId" clId="{D59DAA70-EDA2-4A6C-BFDD-90C190687F45}" dt="2017-11-29T12:54:36.418" v="1271" actId="1076"/>
          <ac:spMkLst>
            <pc:docMk/>
            <pc:sldMk cId="435899957" sldId="273"/>
            <ac:spMk id="9" creationId="{F928B0B6-FAFF-4209-B822-8E58C37FFF69}"/>
          </ac:spMkLst>
        </pc:spChg>
        <pc:spChg chg="mod">
          <ac:chgData name="Justin Luke" userId="b032f1b0bfc349d8" providerId="LiveId" clId="{D59DAA70-EDA2-4A6C-BFDD-90C190687F45}" dt="2017-11-29T12:54:34.163" v="1270" actId="1076"/>
          <ac:spMkLst>
            <pc:docMk/>
            <pc:sldMk cId="435899957" sldId="273"/>
            <ac:spMk id="10" creationId="{B330BBCA-3DA1-4477-A152-FF7D5BEDDFC0}"/>
          </ac:spMkLst>
        </pc:spChg>
        <pc:spChg chg="add del">
          <ac:chgData name="Justin Luke" userId="b032f1b0bfc349d8" providerId="LiveId" clId="{D59DAA70-EDA2-4A6C-BFDD-90C190687F45}" dt="2017-11-29T12:57:27.531" v="1290"/>
          <ac:spMkLst>
            <pc:docMk/>
            <pc:sldMk cId="435899957" sldId="273"/>
            <ac:spMk id="11" creationId="{7D3F011A-CF02-458D-BA4A-F2B242615168}"/>
          </ac:spMkLst>
        </pc:spChg>
        <pc:spChg chg="add mod">
          <ac:chgData name="Justin Luke" userId="b032f1b0bfc349d8" providerId="LiveId" clId="{D59DAA70-EDA2-4A6C-BFDD-90C190687F45}" dt="2017-11-29T12:59:57.062" v="1390" actId="255"/>
          <ac:spMkLst>
            <pc:docMk/>
            <pc:sldMk cId="435899957" sldId="273"/>
            <ac:spMk id="12" creationId="{F955EFEC-8E70-4506-8F62-1AB4F23EBC6E}"/>
          </ac:spMkLst>
        </pc:spChg>
        <pc:picChg chg="add mod">
          <ac:chgData name="Justin Luke" userId="b032f1b0bfc349d8" providerId="LiveId" clId="{D59DAA70-EDA2-4A6C-BFDD-90C190687F45}" dt="2017-11-29T20:48:01.070" v="6763" actId="1076"/>
          <ac:picMkLst>
            <pc:docMk/>
            <pc:sldMk cId="435899957" sldId="273"/>
            <ac:picMk id="13" creationId="{16E4E249-8B73-4D88-AA6E-E35EA91EABB9}"/>
          </ac:picMkLst>
        </pc:picChg>
        <pc:picChg chg="add mod">
          <ac:chgData name="Justin Luke" userId="b032f1b0bfc349d8" providerId="LiveId" clId="{D59DAA70-EDA2-4A6C-BFDD-90C190687F45}" dt="2017-11-29T20:51:01.219" v="6770" actId="1076"/>
          <ac:picMkLst>
            <pc:docMk/>
            <pc:sldMk cId="435899957" sldId="273"/>
            <ac:picMk id="14" creationId="{65C00390-76A8-47B9-97A4-7F4F256B8E10}"/>
          </ac:picMkLst>
        </pc:picChg>
        <pc:picChg chg="add mod">
          <ac:chgData name="Justin Luke" userId="b032f1b0bfc349d8" providerId="LiveId" clId="{D59DAA70-EDA2-4A6C-BFDD-90C190687F45}" dt="2017-11-29T20:51:07.830" v="6772" actId="1076"/>
          <ac:picMkLst>
            <pc:docMk/>
            <pc:sldMk cId="435899957" sldId="273"/>
            <ac:picMk id="15" creationId="{60547778-6F14-44C8-B7BD-F8FF0BF4666C}"/>
          </ac:picMkLst>
        </pc:picChg>
        <pc:picChg chg="add mod">
          <ac:chgData name="Justin Luke" userId="b032f1b0bfc349d8" providerId="LiveId" clId="{D59DAA70-EDA2-4A6C-BFDD-90C190687F45}" dt="2017-11-29T20:51:27.204" v="6774" actId="1076"/>
          <ac:picMkLst>
            <pc:docMk/>
            <pc:sldMk cId="435899957" sldId="273"/>
            <ac:picMk id="16" creationId="{75FCC7D1-F8C5-4162-86BF-5DD46C1A8E92}"/>
          </ac:picMkLst>
        </pc:picChg>
        <pc:picChg chg="add mod">
          <ac:chgData name="Justin Luke" userId="b032f1b0bfc349d8" providerId="LiveId" clId="{D59DAA70-EDA2-4A6C-BFDD-90C190687F45}" dt="2017-11-29T20:51:45.125" v="6776" actId="1076"/>
          <ac:picMkLst>
            <pc:docMk/>
            <pc:sldMk cId="435899957" sldId="273"/>
            <ac:picMk id="17" creationId="{57370453-79D6-4092-A824-830C936E1AC9}"/>
          </ac:picMkLst>
        </pc:picChg>
      </pc:sldChg>
      <pc:sldChg chg="addSp delSp modSp add modTransition addCm delCm modCm modNotesTx">
        <pc:chgData name="Justin Luke" userId="b032f1b0bfc349d8" providerId="LiveId" clId="{D59DAA70-EDA2-4A6C-BFDD-90C190687F45}" dt="2017-11-29T16:50:31.493" v="6718"/>
        <pc:sldMkLst>
          <pc:docMk/>
          <pc:sldMk cId="1570043642" sldId="274"/>
        </pc:sldMkLst>
        <pc:spChg chg="mod">
          <ac:chgData name="Justin Luke" userId="b032f1b0bfc349d8" providerId="LiveId" clId="{D59DAA70-EDA2-4A6C-BFDD-90C190687F45}" dt="2017-11-28T23:52:51.778" v="835" actId="20577"/>
          <ac:spMkLst>
            <pc:docMk/>
            <pc:sldMk cId="1570043642" sldId="274"/>
            <ac:spMk id="3" creationId="{41FE233F-7AAC-4920-8050-389F9165704F}"/>
          </ac:spMkLst>
        </pc:spChg>
        <pc:spChg chg="mod">
          <ac:chgData name="Justin Luke" userId="b032f1b0bfc349d8" providerId="LiveId" clId="{D59DAA70-EDA2-4A6C-BFDD-90C190687F45}" dt="2017-11-29T16:48:43.023" v="6711" actId="20577"/>
          <ac:spMkLst>
            <pc:docMk/>
            <pc:sldMk cId="1570043642" sldId="274"/>
            <ac:spMk id="4" creationId="{D945437D-695D-466D-B46A-8D796788966F}"/>
          </ac:spMkLst>
        </pc:spChg>
        <pc:spChg chg="add del mod">
          <ac:chgData name="Justin Luke" userId="b032f1b0bfc349d8" providerId="LiveId" clId="{D59DAA70-EDA2-4A6C-BFDD-90C190687F45}" dt="2017-11-29T16:47:48.516" v="6691" actId="478"/>
          <ac:spMkLst>
            <pc:docMk/>
            <pc:sldMk cId="1570043642" sldId="274"/>
            <ac:spMk id="5" creationId="{3EC8F83C-ADD1-49A3-8E18-931C6A7E6DB5}"/>
          </ac:spMkLst>
        </pc:spChg>
        <pc:picChg chg="add mod">
          <ac:chgData name="Justin Luke" userId="b032f1b0bfc349d8" providerId="LiveId" clId="{D59DAA70-EDA2-4A6C-BFDD-90C190687F45}" dt="2017-11-29T16:48:13.020" v="6700"/>
          <ac:picMkLst>
            <pc:docMk/>
            <pc:sldMk cId="1570043642" sldId="274"/>
            <ac:picMk id="7" creationId="{B6A99787-1C87-4573-B114-8D3C3DA79AB3}"/>
          </ac:picMkLst>
        </pc:picChg>
      </pc:sldChg>
      <pc:sldChg chg="modSp add del modTransition">
        <pc:chgData name="Justin Luke" userId="b032f1b0bfc349d8" providerId="LiveId" clId="{D59DAA70-EDA2-4A6C-BFDD-90C190687F45}" dt="2017-11-29T15:49:17.903" v="4076" actId="2696"/>
        <pc:sldMkLst>
          <pc:docMk/>
          <pc:sldMk cId="1500649100" sldId="275"/>
        </pc:sldMkLst>
        <pc:spChg chg="mod">
          <ac:chgData name="Justin Luke" userId="b032f1b0bfc349d8" providerId="LiveId" clId="{D59DAA70-EDA2-4A6C-BFDD-90C190687F45}" dt="2017-11-28T23:56:57.489" v="957" actId="20577"/>
          <ac:spMkLst>
            <pc:docMk/>
            <pc:sldMk cId="1500649100" sldId="275"/>
            <ac:spMk id="2" creationId="{50589373-76CF-4B9C-97E4-861EE5AFA41B}"/>
          </ac:spMkLst>
        </pc:spChg>
        <pc:spChg chg="mod">
          <ac:chgData name="Justin Luke" userId="b032f1b0bfc349d8" providerId="LiveId" clId="{D59DAA70-EDA2-4A6C-BFDD-90C190687F45}" dt="2017-11-28T23:57:23.609" v="1039" actId="20577"/>
          <ac:spMkLst>
            <pc:docMk/>
            <pc:sldMk cId="1500649100" sldId="275"/>
            <ac:spMk id="3" creationId="{F51782BB-74D6-430E-AD5C-28126A711D1C}"/>
          </ac:spMkLst>
        </pc:spChg>
      </pc:sldChg>
      <pc:sldChg chg="modSp add del modTransition">
        <pc:chgData name="Justin Luke" userId="b032f1b0bfc349d8" providerId="LiveId" clId="{D59DAA70-EDA2-4A6C-BFDD-90C190687F45}" dt="2017-11-29T15:49:16.307" v="4075" actId="2696"/>
        <pc:sldMkLst>
          <pc:docMk/>
          <pc:sldMk cId="656708029" sldId="276"/>
        </pc:sldMkLst>
        <pc:spChg chg="mod">
          <ac:chgData name="Justin Luke" userId="b032f1b0bfc349d8" providerId="LiveId" clId="{D59DAA70-EDA2-4A6C-BFDD-90C190687F45}" dt="2017-11-28T23:57:31.440" v="1058" actId="20577"/>
          <ac:spMkLst>
            <pc:docMk/>
            <pc:sldMk cId="656708029" sldId="276"/>
            <ac:spMk id="2" creationId="{50589373-76CF-4B9C-97E4-861EE5AFA41B}"/>
          </ac:spMkLst>
        </pc:spChg>
        <pc:spChg chg="mod">
          <ac:chgData name="Justin Luke" userId="b032f1b0bfc349d8" providerId="LiveId" clId="{D59DAA70-EDA2-4A6C-BFDD-90C190687F45}" dt="2017-11-28T23:57:48.402" v="1121" actId="20577"/>
          <ac:spMkLst>
            <pc:docMk/>
            <pc:sldMk cId="656708029" sldId="276"/>
            <ac:spMk id="3" creationId="{F51782BB-74D6-430E-AD5C-28126A711D1C}"/>
          </ac:spMkLst>
        </pc:spChg>
      </pc:sldChg>
      <pc:sldChg chg="modTransition modNotesTx">
        <pc:chgData name="Justin Luke" userId="b032f1b0bfc349d8" providerId="LiveId" clId="{D59DAA70-EDA2-4A6C-BFDD-90C190687F45}" dt="2017-11-29T16:31:58.446" v="6427" actId="113"/>
        <pc:sldMkLst>
          <pc:docMk/>
          <pc:sldMk cId="3244298639" sldId="277"/>
        </pc:sldMkLst>
      </pc:sldChg>
      <pc:sldChg chg="add del setBg">
        <pc:chgData name="Justin Luke" userId="b032f1b0bfc349d8" providerId="LiveId" clId="{D59DAA70-EDA2-4A6C-BFDD-90C190687F45}" dt="2017-11-29T13:35:56.552" v="2215" actId="2696"/>
        <pc:sldMkLst>
          <pc:docMk/>
          <pc:sldMk cId="483869937" sldId="278"/>
        </pc:sldMkLst>
      </pc:sldChg>
      <pc:sldChg chg="addSp delSp modSp add modTransition setBg modAnim modNotesTx">
        <pc:chgData name="Justin Luke" userId="b032f1b0bfc349d8" providerId="LiveId" clId="{D59DAA70-EDA2-4A6C-BFDD-90C190687F45}" dt="2017-11-29T20:52:32.520" v="6782" actId="1076"/>
        <pc:sldMkLst>
          <pc:docMk/>
          <pc:sldMk cId="1880391079" sldId="278"/>
        </pc:sldMkLst>
        <pc:spChg chg="del">
          <ac:chgData name="Justin Luke" userId="b032f1b0bfc349d8" providerId="LiveId" clId="{D59DAA70-EDA2-4A6C-BFDD-90C190687F45}" dt="2017-11-29T13:38:59.773" v="2260" actId="478"/>
          <ac:spMkLst>
            <pc:docMk/>
            <pc:sldMk cId="1880391079" sldId="278"/>
            <ac:spMk id="2" creationId="{50589373-76CF-4B9C-97E4-861EE5AFA41B}"/>
          </ac:spMkLst>
        </pc:spChg>
        <pc:spChg chg="del">
          <ac:chgData name="Justin Luke" userId="b032f1b0bfc349d8" providerId="LiveId" clId="{D59DAA70-EDA2-4A6C-BFDD-90C190687F45}" dt="2017-11-29T13:39:01.059" v="2261" actId="478"/>
          <ac:spMkLst>
            <pc:docMk/>
            <pc:sldMk cId="1880391079" sldId="278"/>
            <ac:spMk id="3" creationId="{F51782BB-74D6-430E-AD5C-28126A711D1C}"/>
          </ac:spMkLst>
        </pc:spChg>
        <pc:spChg chg="add del mod">
          <ac:chgData name="Justin Luke" userId="b032f1b0bfc349d8" providerId="LiveId" clId="{D59DAA70-EDA2-4A6C-BFDD-90C190687F45}" dt="2017-11-29T13:39:02.324" v="2262" actId="478"/>
          <ac:spMkLst>
            <pc:docMk/>
            <pc:sldMk cId="1880391079" sldId="278"/>
            <ac:spMk id="5" creationId="{A333905A-496D-4BCD-B5B1-82BB8500CFAC}"/>
          </ac:spMkLst>
        </pc:spChg>
        <pc:spChg chg="add del mod">
          <ac:chgData name="Justin Luke" userId="b032f1b0bfc349d8" providerId="LiveId" clId="{D59DAA70-EDA2-4A6C-BFDD-90C190687F45}" dt="2017-11-29T13:39:03.575" v="2263" actId="478"/>
          <ac:spMkLst>
            <pc:docMk/>
            <pc:sldMk cId="1880391079" sldId="278"/>
            <ac:spMk id="7" creationId="{A388F5A0-13E7-4040-BC4C-C5089F6EF808}"/>
          </ac:spMkLst>
        </pc:spChg>
        <pc:spChg chg="add mod">
          <ac:chgData name="Justin Luke" userId="b032f1b0bfc349d8" providerId="LiveId" clId="{D59DAA70-EDA2-4A6C-BFDD-90C190687F45}" dt="2017-11-29T14:08:42.300" v="2450"/>
          <ac:spMkLst>
            <pc:docMk/>
            <pc:sldMk cId="1880391079" sldId="278"/>
            <ac:spMk id="18" creationId="{2B76CA77-E09F-46D5-B5F4-5B3A3C42B38A}"/>
          </ac:spMkLst>
        </pc:spChg>
        <pc:spChg chg="add mod">
          <ac:chgData name="Justin Luke" userId="b032f1b0bfc349d8" providerId="LiveId" clId="{D59DAA70-EDA2-4A6C-BFDD-90C190687F45}" dt="2017-11-29T13:56:27.114" v="2351"/>
          <ac:spMkLst>
            <pc:docMk/>
            <pc:sldMk cId="1880391079" sldId="278"/>
            <ac:spMk id="19" creationId="{22D3134D-8722-4509-9321-60F3FBD810F1}"/>
          </ac:spMkLst>
        </pc:spChg>
        <pc:spChg chg="add mod">
          <ac:chgData name="Justin Luke" userId="b032f1b0bfc349d8" providerId="LiveId" clId="{D59DAA70-EDA2-4A6C-BFDD-90C190687F45}" dt="2017-11-29T14:18:44.945" v="2549" actId="404"/>
          <ac:spMkLst>
            <pc:docMk/>
            <pc:sldMk cId="1880391079" sldId="278"/>
            <ac:spMk id="20" creationId="{E2FC7318-E296-4D4F-8F3F-74680FAF6BE3}"/>
          </ac:spMkLst>
        </pc:spChg>
        <pc:spChg chg="add mod">
          <ac:chgData name="Justin Luke" userId="b032f1b0bfc349d8" providerId="LiveId" clId="{D59DAA70-EDA2-4A6C-BFDD-90C190687F45}" dt="2017-11-29T14:18:48.385" v="2550" actId="404"/>
          <ac:spMkLst>
            <pc:docMk/>
            <pc:sldMk cId="1880391079" sldId="278"/>
            <ac:spMk id="21" creationId="{99DE8CED-5AC4-49EF-A665-365E76B50E0C}"/>
          </ac:spMkLst>
        </pc:spChg>
        <pc:spChg chg="add mod">
          <ac:chgData name="Justin Luke" userId="b032f1b0bfc349d8" providerId="LiveId" clId="{D59DAA70-EDA2-4A6C-BFDD-90C190687F45}" dt="2017-11-29T14:11:31.865" v="2465" actId="14100"/>
          <ac:spMkLst>
            <pc:docMk/>
            <pc:sldMk cId="1880391079" sldId="278"/>
            <ac:spMk id="22" creationId="{ABE1F505-CCBA-4892-A06B-78F1A51E7C5E}"/>
          </ac:spMkLst>
        </pc:spChg>
        <pc:spChg chg="add mod">
          <ac:chgData name="Justin Luke" userId="b032f1b0bfc349d8" providerId="LiveId" clId="{D59DAA70-EDA2-4A6C-BFDD-90C190687F45}" dt="2017-11-29T14:11:03.803" v="2464" actId="115"/>
          <ac:spMkLst>
            <pc:docMk/>
            <pc:sldMk cId="1880391079" sldId="278"/>
            <ac:spMk id="23" creationId="{FA119D25-D151-4166-B5B9-61975762AD11}"/>
          </ac:spMkLst>
        </pc:spChg>
        <pc:spChg chg="add mod">
          <ac:chgData name="Justin Luke" userId="b032f1b0bfc349d8" providerId="LiveId" clId="{D59DAA70-EDA2-4A6C-BFDD-90C190687F45}" dt="2017-11-29T14:44:12.360" v="2952"/>
          <ac:spMkLst>
            <pc:docMk/>
            <pc:sldMk cId="1880391079" sldId="278"/>
            <ac:spMk id="31" creationId="{A12C1AE5-4D72-4682-9571-17DEBBD49A23}"/>
          </ac:spMkLst>
        </pc:spChg>
        <pc:spChg chg="add mod">
          <ac:chgData name="Justin Luke" userId="b032f1b0bfc349d8" providerId="LiveId" clId="{D59DAA70-EDA2-4A6C-BFDD-90C190687F45}" dt="2017-11-29T14:44:14.999" v="2953"/>
          <ac:spMkLst>
            <pc:docMk/>
            <pc:sldMk cId="1880391079" sldId="278"/>
            <ac:spMk id="32" creationId="{C668A085-A8E9-46BB-B88F-63654AA60BCB}"/>
          </ac:spMkLst>
        </pc:spChg>
        <pc:spChg chg="add mod">
          <ac:chgData name="Justin Luke" userId="b032f1b0bfc349d8" providerId="LiveId" clId="{D59DAA70-EDA2-4A6C-BFDD-90C190687F45}" dt="2017-11-29T14:44:24.067" v="2955"/>
          <ac:spMkLst>
            <pc:docMk/>
            <pc:sldMk cId="1880391079" sldId="278"/>
            <ac:spMk id="33" creationId="{EC979B61-0569-42BD-BD80-28D71DD76A48}"/>
          </ac:spMkLst>
        </pc:spChg>
        <pc:spChg chg="add mod">
          <ac:chgData name="Justin Luke" userId="b032f1b0bfc349d8" providerId="LiveId" clId="{D59DAA70-EDA2-4A6C-BFDD-90C190687F45}" dt="2017-11-29T14:44:21.134" v="2954"/>
          <ac:spMkLst>
            <pc:docMk/>
            <pc:sldMk cId="1880391079" sldId="278"/>
            <ac:spMk id="34" creationId="{AD3369A6-3A02-4DA3-B5A3-6B168FAF6F53}"/>
          </ac:spMkLst>
        </pc:spChg>
        <pc:spChg chg="add mod">
          <ac:chgData name="Justin Luke" userId="b032f1b0bfc349d8" providerId="LiveId" clId="{D59DAA70-EDA2-4A6C-BFDD-90C190687F45}" dt="2017-11-29T14:36:43.315" v="2865" actId="1076"/>
          <ac:spMkLst>
            <pc:docMk/>
            <pc:sldMk cId="1880391079" sldId="278"/>
            <ac:spMk id="35" creationId="{82E46EBD-F6BE-4AC3-9469-D53FACA43CF9}"/>
          </ac:spMkLst>
        </pc:spChg>
        <pc:spChg chg="add mod">
          <ac:chgData name="Justin Luke" userId="b032f1b0bfc349d8" providerId="LiveId" clId="{D59DAA70-EDA2-4A6C-BFDD-90C190687F45}" dt="2017-11-29T14:36:43.315" v="2865" actId="1076"/>
          <ac:spMkLst>
            <pc:docMk/>
            <pc:sldMk cId="1880391079" sldId="278"/>
            <ac:spMk id="36" creationId="{4D27DE77-76C4-4AC0-950C-813874D636CF}"/>
          </ac:spMkLst>
        </pc:spChg>
        <pc:spChg chg="add mod">
          <ac:chgData name="Justin Luke" userId="b032f1b0bfc349d8" providerId="LiveId" clId="{D59DAA70-EDA2-4A6C-BFDD-90C190687F45}" dt="2017-11-29T14:36:43.315" v="2865" actId="1076"/>
          <ac:spMkLst>
            <pc:docMk/>
            <pc:sldMk cId="1880391079" sldId="278"/>
            <ac:spMk id="37" creationId="{5EFE176A-82E8-4CCD-A239-7E6FA4045CFB}"/>
          </ac:spMkLst>
        </pc:spChg>
        <pc:spChg chg="add del mod">
          <ac:chgData name="Justin Luke" userId="b032f1b0bfc349d8" providerId="LiveId" clId="{D59DAA70-EDA2-4A6C-BFDD-90C190687F45}" dt="2017-11-29T14:38:11.338" v="2893"/>
          <ac:spMkLst>
            <pc:docMk/>
            <pc:sldMk cId="1880391079" sldId="278"/>
            <ac:spMk id="38" creationId="{75296A92-6C71-42DF-80AA-8C48565EEDE3}"/>
          </ac:spMkLst>
        </pc:spChg>
        <pc:spChg chg="add mod">
          <ac:chgData name="Justin Luke" userId="b032f1b0bfc349d8" providerId="LiveId" clId="{D59DAA70-EDA2-4A6C-BFDD-90C190687F45}" dt="2017-11-29T14:35:49.668" v="2862" actId="1076"/>
          <ac:spMkLst>
            <pc:docMk/>
            <pc:sldMk cId="1880391079" sldId="278"/>
            <ac:spMk id="39" creationId="{1879BC32-EF92-4E47-90FF-5F698BE854C9}"/>
          </ac:spMkLst>
        </pc:spChg>
        <pc:spChg chg="add mod">
          <ac:chgData name="Justin Luke" userId="b032f1b0bfc349d8" providerId="LiveId" clId="{D59DAA70-EDA2-4A6C-BFDD-90C190687F45}" dt="2017-11-29T14:35:49.668" v="2862" actId="1076"/>
          <ac:spMkLst>
            <pc:docMk/>
            <pc:sldMk cId="1880391079" sldId="278"/>
            <ac:spMk id="40" creationId="{DC9EBBCA-B6F1-449F-8AA1-2EAC9578CCE3}"/>
          </ac:spMkLst>
        </pc:spChg>
        <pc:spChg chg="add mod">
          <ac:chgData name="Justin Luke" userId="b032f1b0bfc349d8" providerId="LiveId" clId="{D59DAA70-EDA2-4A6C-BFDD-90C190687F45}" dt="2017-11-29T14:35:49.668" v="2862" actId="1076"/>
          <ac:spMkLst>
            <pc:docMk/>
            <pc:sldMk cId="1880391079" sldId="278"/>
            <ac:spMk id="41" creationId="{33FCF9A2-261C-4E19-8E58-BA589DB8E923}"/>
          </ac:spMkLst>
        </pc:spChg>
        <pc:spChg chg="add del mod">
          <ac:chgData name="Justin Luke" userId="b032f1b0bfc349d8" providerId="LiveId" clId="{D59DAA70-EDA2-4A6C-BFDD-90C190687F45}" dt="2017-11-29T14:35:35.384" v="2861" actId="478"/>
          <ac:spMkLst>
            <pc:docMk/>
            <pc:sldMk cId="1880391079" sldId="278"/>
            <ac:spMk id="42" creationId="{14E04E48-C241-4781-B21F-80E77178728B}"/>
          </ac:spMkLst>
        </pc:spChg>
        <pc:spChg chg="add mod">
          <ac:chgData name="Justin Luke" userId="b032f1b0bfc349d8" providerId="LiveId" clId="{D59DAA70-EDA2-4A6C-BFDD-90C190687F45}" dt="2017-11-29T14:52:53.793" v="3019"/>
          <ac:spMkLst>
            <pc:docMk/>
            <pc:sldMk cId="1880391079" sldId="278"/>
            <ac:spMk id="43" creationId="{A6ED51C9-F0A2-4EFF-B599-98ECBABCAD4A}"/>
          </ac:spMkLst>
        </pc:spChg>
        <pc:spChg chg="add mod">
          <ac:chgData name="Justin Luke" userId="b032f1b0bfc349d8" providerId="LiveId" clId="{D59DAA70-EDA2-4A6C-BFDD-90C190687F45}" dt="2017-11-29T14:53:00.463" v="3020"/>
          <ac:spMkLst>
            <pc:docMk/>
            <pc:sldMk cId="1880391079" sldId="278"/>
            <ac:spMk id="44" creationId="{8180085B-6042-4EA7-8626-2B414A080187}"/>
          </ac:spMkLst>
        </pc:spChg>
        <pc:spChg chg="add mod">
          <ac:chgData name="Justin Luke" userId="b032f1b0bfc349d8" providerId="LiveId" clId="{D59DAA70-EDA2-4A6C-BFDD-90C190687F45}" dt="2017-11-29T14:53:00.463" v="3020"/>
          <ac:spMkLst>
            <pc:docMk/>
            <pc:sldMk cId="1880391079" sldId="278"/>
            <ac:spMk id="45" creationId="{A3E771D3-D386-4700-80E6-00A6B3D6C046}"/>
          </ac:spMkLst>
        </pc:spChg>
        <pc:spChg chg="add del mod">
          <ac:chgData name="Justin Luke" userId="b032f1b0bfc349d8" providerId="LiveId" clId="{D59DAA70-EDA2-4A6C-BFDD-90C190687F45}" dt="2017-11-29T14:35:35.384" v="2861" actId="478"/>
          <ac:spMkLst>
            <pc:docMk/>
            <pc:sldMk cId="1880391079" sldId="278"/>
            <ac:spMk id="46" creationId="{E007E38D-14E7-42A5-8DD9-21269E23F09B}"/>
          </ac:spMkLst>
        </pc:spChg>
        <pc:spChg chg="add mod">
          <ac:chgData name="Justin Luke" userId="b032f1b0bfc349d8" providerId="LiveId" clId="{D59DAA70-EDA2-4A6C-BFDD-90C190687F45}" dt="2017-11-29T16:41:32.833" v="6546" actId="20577"/>
          <ac:spMkLst>
            <pc:docMk/>
            <pc:sldMk cId="1880391079" sldId="278"/>
            <ac:spMk id="47" creationId="{6D9F7354-97F3-4F47-B793-213B10081839}"/>
          </ac:spMkLst>
        </pc:spChg>
        <pc:spChg chg="add mod">
          <ac:chgData name="Justin Luke" userId="b032f1b0bfc349d8" providerId="LiveId" clId="{D59DAA70-EDA2-4A6C-BFDD-90C190687F45}" dt="2017-11-29T14:39:21.339" v="2915" actId="20577"/>
          <ac:spMkLst>
            <pc:docMk/>
            <pc:sldMk cId="1880391079" sldId="278"/>
            <ac:spMk id="48" creationId="{0E4A0A25-12AB-4B51-A860-F5807073997E}"/>
          </ac:spMkLst>
        </pc:spChg>
        <pc:spChg chg="add mod ord">
          <ac:chgData name="Justin Luke" userId="b032f1b0bfc349d8" providerId="LiveId" clId="{D59DAA70-EDA2-4A6C-BFDD-90C190687F45}" dt="2017-11-29T14:55:28.043" v="3039" actId="166"/>
          <ac:spMkLst>
            <pc:docMk/>
            <pc:sldMk cId="1880391079" sldId="278"/>
            <ac:spMk id="49" creationId="{16540031-41FA-4870-A065-FBDA717E0EAB}"/>
          </ac:spMkLst>
        </pc:spChg>
        <pc:spChg chg="add mod ord">
          <ac:chgData name="Justin Luke" userId="b032f1b0bfc349d8" providerId="LiveId" clId="{D59DAA70-EDA2-4A6C-BFDD-90C190687F45}" dt="2017-11-29T14:55:19.704" v="3036" actId="1076"/>
          <ac:spMkLst>
            <pc:docMk/>
            <pc:sldMk cId="1880391079" sldId="278"/>
            <ac:spMk id="50" creationId="{92D7A84E-C95A-49EC-A726-84250EBCE07D}"/>
          </ac:spMkLst>
        </pc:spChg>
        <pc:spChg chg="add mod ord">
          <ac:chgData name="Justin Luke" userId="b032f1b0bfc349d8" providerId="LiveId" clId="{D59DAA70-EDA2-4A6C-BFDD-90C190687F45}" dt="2017-11-29T14:56:09.926" v="3045" actId="166"/>
          <ac:spMkLst>
            <pc:docMk/>
            <pc:sldMk cId="1880391079" sldId="278"/>
            <ac:spMk id="51" creationId="{BEE37088-8266-4B88-B511-1ABFA95F9804}"/>
          </ac:spMkLst>
        </pc:spChg>
        <pc:spChg chg="add mod ord">
          <ac:chgData name="Justin Luke" userId="b032f1b0bfc349d8" providerId="LiveId" clId="{D59DAA70-EDA2-4A6C-BFDD-90C190687F45}" dt="2017-11-29T14:55:21.488" v="3037" actId="1076"/>
          <ac:spMkLst>
            <pc:docMk/>
            <pc:sldMk cId="1880391079" sldId="278"/>
            <ac:spMk id="52" creationId="{3619B2E4-A92A-4735-9753-24195DBA675A}"/>
          </ac:spMkLst>
        </pc:spChg>
        <pc:spChg chg="add mod">
          <ac:chgData name="Justin Luke" userId="b032f1b0bfc349d8" providerId="LiveId" clId="{D59DAA70-EDA2-4A6C-BFDD-90C190687F45}" dt="2017-11-29T14:57:29.656" v="3055" actId="1076"/>
          <ac:spMkLst>
            <pc:docMk/>
            <pc:sldMk cId="1880391079" sldId="278"/>
            <ac:spMk id="53" creationId="{DD9D973B-A581-4085-97C3-610BFC1322F8}"/>
          </ac:spMkLst>
        </pc:spChg>
        <pc:spChg chg="add mod">
          <ac:chgData name="Justin Luke" userId="b032f1b0bfc349d8" providerId="LiveId" clId="{D59DAA70-EDA2-4A6C-BFDD-90C190687F45}" dt="2017-11-29T14:53:11.094" v="3021"/>
          <ac:spMkLst>
            <pc:docMk/>
            <pc:sldMk cId="1880391079" sldId="278"/>
            <ac:spMk id="54" creationId="{3CD3CC04-FB98-41DC-A47A-A5913673F81A}"/>
          </ac:spMkLst>
        </pc:spChg>
        <pc:spChg chg="add del">
          <ac:chgData name="Justin Luke" userId="b032f1b0bfc349d8" providerId="LiveId" clId="{D59DAA70-EDA2-4A6C-BFDD-90C190687F45}" dt="2017-11-29T14:40:18.173" v="2922"/>
          <ac:spMkLst>
            <pc:docMk/>
            <pc:sldMk cId="1880391079" sldId="278"/>
            <ac:spMk id="55" creationId="{FF820FA4-809C-4EE5-97CB-0C80101C285F}"/>
          </ac:spMkLst>
        </pc:spChg>
        <pc:spChg chg="add mod">
          <ac:chgData name="Justin Luke" userId="b032f1b0bfc349d8" providerId="LiveId" clId="{D59DAA70-EDA2-4A6C-BFDD-90C190687F45}" dt="2017-11-29T14:53:11.094" v="3021"/>
          <ac:spMkLst>
            <pc:docMk/>
            <pc:sldMk cId="1880391079" sldId="278"/>
            <ac:spMk id="56" creationId="{073F65B0-EBDB-4192-83EC-F34260316279}"/>
          </ac:spMkLst>
        </pc:spChg>
        <pc:spChg chg="add mod">
          <ac:chgData name="Justin Luke" userId="b032f1b0bfc349d8" providerId="LiveId" clId="{D59DAA70-EDA2-4A6C-BFDD-90C190687F45}" dt="2017-11-29T14:59:02.687" v="3086"/>
          <ac:spMkLst>
            <pc:docMk/>
            <pc:sldMk cId="1880391079" sldId="278"/>
            <ac:spMk id="122" creationId="{44272EB9-32AD-480A-9953-50CD21CC5848}"/>
          </ac:spMkLst>
        </pc:spChg>
        <pc:spChg chg="add mod">
          <ac:chgData name="Justin Luke" userId="b032f1b0bfc349d8" providerId="LiveId" clId="{D59DAA70-EDA2-4A6C-BFDD-90C190687F45}" dt="2017-11-29T15:02:30.915" v="3134" actId="20577"/>
          <ac:spMkLst>
            <pc:docMk/>
            <pc:sldMk cId="1880391079" sldId="278"/>
            <ac:spMk id="123" creationId="{7DC04D12-B683-4E01-96AA-034C5E22C838}"/>
          </ac:spMkLst>
        </pc:spChg>
        <pc:picChg chg="add del">
          <ac:chgData name="Justin Luke" userId="b032f1b0bfc349d8" providerId="LiveId" clId="{D59DAA70-EDA2-4A6C-BFDD-90C190687F45}" dt="2017-11-29T13:40:58.034" v="2265" actId="478"/>
          <ac:picMkLst>
            <pc:docMk/>
            <pc:sldMk cId="1880391079" sldId="278"/>
            <ac:picMk id="8" creationId="{B725BA8C-911D-42F1-B41C-A132EEB10107}"/>
          </ac:picMkLst>
        </pc:picChg>
        <pc:picChg chg="add mod">
          <ac:chgData name="Justin Luke" userId="b032f1b0bfc349d8" providerId="LiveId" clId="{D59DAA70-EDA2-4A6C-BFDD-90C190687F45}" dt="2017-11-29T13:42:26.041" v="2267" actId="1076"/>
          <ac:picMkLst>
            <pc:docMk/>
            <pc:sldMk cId="1880391079" sldId="278"/>
            <ac:picMk id="9" creationId="{9A021987-567E-4274-BA8F-7DDB8A27E342}"/>
          </ac:picMkLst>
        </pc:picChg>
        <pc:picChg chg="add mod modCrop">
          <ac:chgData name="Justin Luke" userId="b032f1b0bfc349d8" providerId="LiveId" clId="{D59DAA70-EDA2-4A6C-BFDD-90C190687F45}" dt="2017-11-29T14:09:06.061" v="2455" actId="208"/>
          <ac:picMkLst>
            <pc:docMk/>
            <pc:sldMk cId="1880391079" sldId="278"/>
            <ac:picMk id="11" creationId="{5B24984E-2E67-4BD5-95A6-6FAAD39174B6}"/>
          </ac:picMkLst>
        </pc:picChg>
        <pc:picChg chg="add mod">
          <ac:chgData name="Justin Luke" userId="b032f1b0bfc349d8" providerId="LiveId" clId="{D59DAA70-EDA2-4A6C-BFDD-90C190687F45}" dt="2017-11-29T13:50:43.850" v="2327" actId="1076"/>
          <ac:picMkLst>
            <pc:docMk/>
            <pc:sldMk cId="1880391079" sldId="278"/>
            <ac:picMk id="13" creationId="{B5FCB4D6-A0CF-4D7A-BCFB-88AAA92BFC60}"/>
          </ac:picMkLst>
        </pc:picChg>
        <pc:picChg chg="add del mod">
          <ac:chgData name="Justin Luke" userId="b032f1b0bfc349d8" providerId="LiveId" clId="{D59DAA70-EDA2-4A6C-BFDD-90C190687F45}" dt="2017-11-29T13:50:09.843" v="2315"/>
          <ac:picMkLst>
            <pc:docMk/>
            <pc:sldMk cId="1880391079" sldId="278"/>
            <ac:picMk id="15" creationId="{846D294F-FADD-4BE7-893F-E72D6768CDFE}"/>
          </ac:picMkLst>
        </pc:picChg>
        <pc:picChg chg="add mod">
          <ac:chgData name="Justin Luke" userId="b032f1b0bfc349d8" providerId="LiveId" clId="{D59DAA70-EDA2-4A6C-BFDD-90C190687F45}" dt="2017-11-29T13:50:35.299" v="2325" actId="1076"/>
          <ac:picMkLst>
            <pc:docMk/>
            <pc:sldMk cId="1880391079" sldId="278"/>
            <ac:picMk id="17" creationId="{C469ABD6-E4C3-4AE5-A7EA-A4117EF47FB5}"/>
          </ac:picMkLst>
        </pc:picChg>
        <pc:picChg chg="add mod">
          <ac:chgData name="Justin Luke" userId="b032f1b0bfc349d8" providerId="LiveId" clId="{D59DAA70-EDA2-4A6C-BFDD-90C190687F45}" dt="2017-11-29T14:12:11.784" v="2471" actId="1076"/>
          <ac:picMkLst>
            <pc:docMk/>
            <pc:sldMk cId="1880391079" sldId="278"/>
            <ac:picMk id="25" creationId="{5D2F849B-8F6D-4E1E-9945-75747528CEB6}"/>
          </ac:picMkLst>
        </pc:picChg>
        <pc:picChg chg="add del mod">
          <ac:chgData name="Justin Luke" userId="b032f1b0bfc349d8" providerId="LiveId" clId="{D59DAA70-EDA2-4A6C-BFDD-90C190687F45}" dt="2017-11-29T14:12:37.058" v="2475"/>
          <ac:picMkLst>
            <pc:docMk/>
            <pc:sldMk cId="1880391079" sldId="278"/>
            <ac:picMk id="27" creationId="{0CCB04A0-D32D-4AA2-8C15-6BBA2B4518B6}"/>
          </ac:picMkLst>
        </pc:picChg>
        <pc:picChg chg="add del mod modCrop">
          <ac:chgData name="Justin Luke" userId="b032f1b0bfc349d8" providerId="LiveId" clId="{D59DAA70-EDA2-4A6C-BFDD-90C190687F45}" dt="2017-11-29T14:14:14.689" v="2500"/>
          <ac:picMkLst>
            <pc:docMk/>
            <pc:sldMk cId="1880391079" sldId="278"/>
            <ac:picMk id="28" creationId="{1E786468-68BF-4028-8C18-6439F0B7A3E9}"/>
          </ac:picMkLst>
        </pc:picChg>
        <pc:picChg chg="add mod">
          <ac:chgData name="Justin Luke" userId="b032f1b0bfc349d8" providerId="LiveId" clId="{D59DAA70-EDA2-4A6C-BFDD-90C190687F45}" dt="2017-11-29T14:14:10.119" v="2498" actId="1076"/>
          <ac:picMkLst>
            <pc:docMk/>
            <pc:sldMk cId="1880391079" sldId="278"/>
            <ac:picMk id="29" creationId="{52286897-7918-4D61-B706-5C4C6FAF1BFE}"/>
          </ac:picMkLst>
        </pc:picChg>
        <pc:picChg chg="add mod">
          <ac:chgData name="Justin Luke" userId="b032f1b0bfc349d8" providerId="LiveId" clId="{D59DAA70-EDA2-4A6C-BFDD-90C190687F45}" dt="2017-11-29T14:14:23.122" v="2502" actId="1076"/>
          <ac:picMkLst>
            <pc:docMk/>
            <pc:sldMk cId="1880391079" sldId="278"/>
            <ac:picMk id="30" creationId="{84D5188C-8C43-400A-B3FD-71F667051279}"/>
          </ac:picMkLst>
        </pc:picChg>
        <pc:picChg chg="add mod modCrop">
          <ac:chgData name="Justin Luke" userId="b032f1b0bfc349d8" providerId="LiveId" clId="{D59DAA70-EDA2-4A6C-BFDD-90C190687F45}" dt="2017-11-29T14:55:08.067" v="3035" actId="1076"/>
          <ac:picMkLst>
            <pc:docMk/>
            <pc:sldMk cId="1880391079" sldId="278"/>
            <ac:picMk id="57" creationId="{E9F9062C-B6E6-418E-B2F6-957DFA781B1F}"/>
          </ac:picMkLst>
        </pc:picChg>
        <pc:picChg chg="add mod">
          <ac:chgData name="Justin Luke" userId="b032f1b0bfc349d8" providerId="LiveId" clId="{D59DAA70-EDA2-4A6C-BFDD-90C190687F45}" dt="2017-11-29T14:54:58.294" v="3034" actId="1076"/>
          <ac:picMkLst>
            <pc:docMk/>
            <pc:sldMk cId="1880391079" sldId="278"/>
            <ac:picMk id="58" creationId="{7E773E82-08B4-4B71-9D68-B793174E6F45}"/>
          </ac:picMkLst>
        </pc:picChg>
        <pc:picChg chg="add mod">
          <ac:chgData name="Justin Luke" userId="b032f1b0bfc349d8" providerId="LiveId" clId="{D59DAA70-EDA2-4A6C-BFDD-90C190687F45}" dt="2017-11-29T14:49:54.536" v="2985" actId="1076"/>
          <ac:picMkLst>
            <pc:docMk/>
            <pc:sldMk cId="1880391079" sldId="278"/>
            <ac:picMk id="59" creationId="{28589191-1BD4-4BC5-A541-7CB92F3B8CFD}"/>
          </ac:picMkLst>
        </pc:picChg>
        <pc:picChg chg="add mod">
          <ac:chgData name="Justin Luke" userId="b032f1b0bfc349d8" providerId="LiveId" clId="{D59DAA70-EDA2-4A6C-BFDD-90C190687F45}" dt="2017-11-29T14:43:07.744" v="2943" actId="1076"/>
          <ac:picMkLst>
            <pc:docMk/>
            <pc:sldMk cId="1880391079" sldId="278"/>
            <ac:picMk id="60" creationId="{E5ADB888-ACFD-44EF-AE67-53B5439C66A2}"/>
          </ac:picMkLst>
        </pc:picChg>
        <pc:picChg chg="add mod">
          <ac:chgData name="Justin Luke" userId="b032f1b0bfc349d8" providerId="LiveId" clId="{D59DAA70-EDA2-4A6C-BFDD-90C190687F45}" dt="2017-11-29T14:43:18.550" v="2945" actId="1076"/>
          <ac:picMkLst>
            <pc:docMk/>
            <pc:sldMk cId="1880391079" sldId="278"/>
            <ac:picMk id="61" creationId="{81798527-3D89-43C8-89C3-B8BE4B83014B}"/>
          </ac:picMkLst>
        </pc:picChg>
        <pc:picChg chg="add mod">
          <ac:chgData name="Justin Luke" userId="b032f1b0bfc349d8" providerId="LiveId" clId="{D59DAA70-EDA2-4A6C-BFDD-90C190687F45}" dt="2017-11-29T14:43:25.299" v="2947" actId="1076"/>
          <ac:picMkLst>
            <pc:docMk/>
            <pc:sldMk cId="1880391079" sldId="278"/>
            <ac:picMk id="62" creationId="{ADCEDE6C-EAEC-469D-94FF-1DAFBD0D74C5}"/>
          </ac:picMkLst>
        </pc:picChg>
        <pc:picChg chg="add mod ord">
          <ac:chgData name="Justin Luke" userId="b032f1b0bfc349d8" providerId="LiveId" clId="{D59DAA70-EDA2-4A6C-BFDD-90C190687F45}" dt="2017-11-29T14:57:17.221" v="3054" actId="166"/>
          <ac:picMkLst>
            <pc:docMk/>
            <pc:sldMk cId="1880391079" sldId="278"/>
            <ac:picMk id="63" creationId="{9C009B64-4EE5-41AC-B2B3-B35DAC0FECE8}"/>
          </ac:picMkLst>
        </pc:picChg>
        <pc:picChg chg="add mod">
          <ac:chgData name="Justin Luke" userId="b032f1b0bfc349d8" providerId="LiveId" clId="{D59DAA70-EDA2-4A6C-BFDD-90C190687F45}" dt="2017-11-29T14:43:37.577" v="2951" actId="1076"/>
          <ac:picMkLst>
            <pc:docMk/>
            <pc:sldMk cId="1880391079" sldId="278"/>
            <ac:picMk id="64" creationId="{4472EF9A-C83D-42FB-90A0-9322924D68FD}"/>
          </ac:picMkLst>
        </pc:picChg>
        <pc:picChg chg="add mod">
          <ac:chgData name="Justin Luke" userId="b032f1b0bfc349d8" providerId="LiveId" clId="{D59DAA70-EDA2-4A6C-BFDD-90C190687F45}" dt="2017-11-29T20:52:32.520" v="6782" actId="1076"/>
          <ac:picMkLst>
            <pc:docMk/>
            <pc:sldMk cId="1880391079" sldId="278"/>
            <ac:picMk id="124" creationId="{0E88993D-8DCC-4B64-9C14-EB2F91DAC6E7}"/>
          </ac:picMkLst>
        </pc:picChg>
        <pc:cxnChg chg="add mod">
          <ac:chgData name="Justin Luke" userId="b032f1b0bfc349d8" providerId="LiveId" clId="{D59DAA70-EDA2-4A6C-BFDD-90C190687F45}" dt="2017-11-29T14:47:16.574" v="2978" actId="14100"/>
          <ac:cxnSpMkLst>
            <pc:docMk/>
            <pc:sldMk cId="1880391079" sldId="278"/>
            <ac:cxnSpMk id="66" creationId="{33DE6A98-46C9-46D2-983B-F90416CAD12D}"/>
          </ac:cxnSpMkLst>
        </pc:cxnChg>
        <pc:cxnChg chg="add mod">
          <ac:chgData name="Justin Luke" userId="b032f1b0bfc349d8" providerId="LiveId" clId="{D59DAA70-EDA2-4A6C-BFDD-90C190687F45}" dt="2017-11-29T14:46:31.684" v="2965" actId="14100"/>
          <ac:cxnSpMkLst>
            <pc:docMk/>
            <pc:sldMk cId="1880391079" sldId="278"/>
            <ac:cxnSpMk id="67" creationId="{D6DDF379-582D-4078-8B84-474BA416951C}"/>
          </ac:cxnSpMkLst>
        </pc:cxnChg>
        <pc:cxnChg chg="add mod">
          <ac:chgData name="Justin Luke" userId="b032f1b0bfc349d8" providerId="LiveId" clId="{D59DAA70-EDA2-4A6C-BFDD-90C190687F45}" dt="2017-11-29T14:56:44.595" v="3046" actId="14100"/>
          <ac:cxnSpMkLst>
            <pc:docMk/>
            <pc:sldMk cId="1880391079" sldId="278"/>
            <ac:cxnSpMk id="74" creationId="{850F35A4-7D7B-4FB4-B63E-A11E05322E2F}"/>
          </ac:cxnSpMkLst>
        </pc:cxnChg>
        <pc:cxnChg chg="add mod">
          <ac:chgData name="Justin Luke" userId="b032f1b0bfc349d8" providerId="LiveId" clId="{D59DAA70-EDA2-4A6C-BFDD-90C190687F45}" dt="2017-11-29T14:51:51.693" v="3013" actId="14100"/>
          <ac:cxnSpMkLst>
            <pc:docMk/>
            <pc:sldMk cId="1880391079" sldId="278"/>
            <ac:cxnSpMk id="79" creationId="{7954514B-2985-4F0C-A4FA-305C863900BF}"/>
          </ac:cxnSpMkLst>
        </pc:cxnChg>
        <pc:cxnChg chg="add mod">
          <ac:chgData name="Justin Luke" userId="b032f1b0bfc349d8" providerId="LiveId" clId="{D59DAA70-EDA2-4A6C-BFDD-90C190687F45}" dt="2017-11-29T14:50:14.715" v="2987" actId="14100"/>
          <ac:cxnSpMkLst>
            <pc:docMk/>
            <pc:sldMk cId="1880391079" sldId="278"/>
            <ac:cxnSpMk id="84" creationId="{73A121F2-349C-4276-83E4-DBD596B35AD1}"/>
          </ac:cxnSpMkLst>
        </pc:cxnChg>
        <pc:cxnChg chg="add mod">
          <ac:chgData name="Justin Luke" userId="b032f1b0bfc349d8" providerId="LiveId" clId="{D59DAA70-EDA2-4A6C-BFDD-90C190687F45}" dt="2017-11-29T14:51:09.562" v="3003" actId="14100"/>
          <ac:cxnSpMkLst>
            <pc:docMk/>
            <pc:sldMk cId="1880391079" sldId="278"/>
            <ac:cxnSpMk id="89" creationId="{C1E95850-218D-4E25-80CB-C4F3E3A387BD}"/>
          </ac:cxnSpMkLst>
        </pc:cxnChg>
        <pc:cxnChg chg="add mod">
          <ac:chgData name="Justin Luke" userId="b032f1b0bfc349d8" providerId="LiveId" clId="{D59DAA70-EDA2-4A6C-BFDD-90C190687F45}" dt="2017-11-29T14:51:16.345" v="3006" actId="14100"/>
          <ac:cxnSpMkLst>
            <pc:docMk/>
            <pc:sldMk cId="1880391079" sldId="278"/>
            <ac:cxnSpMk id="93" creationId="{50074555-C7EF-4D3B-8643-495A6CEF3634}"/>
          </ac:cxnSpMkLst>
        </pc:cxnChg>
        <pc:cxnChg chg="add mod">
          <ac:chgData name="Justin Luke" userId="b032f1b0bfc349d8" providerId="LiveId" clId="{D59DAA70-EDA2-4A6C-BFDD-90C190687F45}" dt="2017-11-29T14:53:59.673" v="3026" actId="14100"/>
          <ac:cxnSpMkLst>
            <pc:docMk/>
            <pc:sldMk cId="1880391079" sldId="278"/>
            <ac:cxnSpMk id="95" creationId="{F0BAB149-A3F9-43BF-8EF8-C039FA7B3DB9}"/>
          </ac:cxnSpMkLst>
        </pc:cxnChg>
        <pc:cxnChg chg="add mod">
          <ac:chgData name="Justin Luke" userId="b032f1b0bfc349d8" providerId="LiveId" clId="{D59DAA70-EDA2-4A6C-BFDD-90C190687F45}" dt="2017-11-29T14:54:04.872" v="3028" actId="14100"/>
          <ac:cxnSpMkLst>
            <pc:docMk/>
            <pc:sldMk cId="1880391079" sldId="278"/>
            <ac:cxnSpMk id="97" creationId="{7C678040-B244-4360-9C7A-94729C51A625}"/>
          </ac:cxnSpMkLst>
        </pc:cxnChg>
        <pc:cxnChg chg="add mod">
          <ac:chgData name="Justin Luke" userId="b032f1b0bfc349d8" providerId="LiveId" clId="{D59DAA70-EDA2-4A6C-BFDD-90C190687F45}" dt="2017-11-29T14:55:08.067" v="3035" actId="1076"/>
          <ac:cxnSpMkLst>
            <pc:docMk/>
            <pc:sldMk cId="1880391079" sldId="278"/>
            <ac:cxnSpMk id="103" creationId="{39B3AE3E-7B90-4104-955E-8624E272429D}"/>
          </ac:cxnSpMkLst>
        </pc:cxnChg>
        <pc:cxnChg chg="add mod">
          <ac:chgData name="Justin Luke" userId="b032f1b0bfc349d8" providerId="LiveId" clId="{D59DAA70-EDA2-4A6C-BFDD-90C190687F45}" dt="2017-11-29T14:54:10.666" v="3033" actId="14100"/>
          <ac:cxnSpMkLst>
            <pc:docMk/>
            <pc:sldMk cId="1880391079" sldId="278"/>
            <ac:cxnSpMk id="109" creationId="{1A832497-6225-4988-BEE6-64162C901B9B}"/>
          </ac:cxnSpMkLst>
        </pc:cxnChg>
        <pc:cxnChg chg="add mod">
          <ac:chgData name="Justin Luke" userId="b032f1b0bfc349d8" providerId="LiveId" clId="{D59DAA70-EDA2-4A6C-BFDD-90C190687F45}" dt="2017-11-29T14:55:55.137" v="3043" actId="14100"/>
          <ac:cxnSpMkLst>
            <pc:docMk/>
            <pc:sldMk cId="1880391079" sldId="278"/>
            <ac:cxnSpMk id="113" creationId="{35FBF10E-D29D-4E26-845A-AF3A7D904A85}"/>
          </ac:cxnSpMkLst>
        </pc:cxnChg>
        <pc:cxnChg chg="add mod">
          <ac:chgData name="Justin Luke" userId="b032f1b0bfc349d8" providerId="LiveId" clId="{D59DAA70-EDA2-4A6C-BFDD-90C190687F45}" dt="2017-11-29T14:56:56.599" v="3049" actId="14100"/>
          <ac:cxnSpMkLst>
            <pc:docMk/>
            <pc:sldMk cId="1880391079" sldId="278"/>
            <ac:cxnSpMk id="117" creationId="{DABA964D-4341-442C-B4EE-8EE5B618AE12}"/>
          </ac:cxnSpMkLst>
        </pc:cxnChg>
        <pc:cxnChg chg="add mod">
          <ac:chgData name="Justin Luke" userId="b032f1b0bfc349d8" providerId="LiveId" clId="{D59DAA70-EDA2-4A6C-BFDD-90C190687F45}" dt="2017-11-29T14:57:12.161" v="3053" actId="14100"/>
          <ac:cxnSpMkLst>
            <pc:docMk/>
            <pc:sldMk cId="1880391079" sldId="278"/>
            <ac:cxnSpMk id="119" creationId="{C0451F4B-A2A1-43B2-B7BE-E8893B42DECC}"/>
          </ac:cxnSpMkLst>
        </pc:cxnChg>
      </pc:sldChg>
      <pc:sldChg chg="addSp delSp modSp add modTransition setBg modAnim modNotesTx">
        <pc:chgData name="Justin Luke" userId="b032f1b0bfc349d8" providerId="LiveId" clId="{D59DAA70-EDA2-4A6C-BFDD-90C190687F45}" dt="2017-11-29T20:52:20.006" v="6780" actId="1076"/>
        <pc:sldMkLst>
          <pc:docMk/>
          <pc:sldMk cId="2256040483" sldId="279"/>
        </pc:sldMkLst>
        <pc:spChg chg="mod">
          <ac:chgData name="Justin Luke" userId="b032f1b0bfc349d8" providerId="LiveId" clId="{D59DAA70-EDA2-4A6C-BFDD-90C190687F45}" dt="2017-11-29T16:41:37.969" v="6554" actId="20577"/>
          <ac:spMkLst>
            <pc:docMk/>
            <pc:sldMk cId="2256040483" sldId="279"/>
            <ac:spMk id="47" creationId="{6D9F7354-97F3-4F47-B793-213B10081839}"/>
          </ac:spMkLst>
        </pc:spChg>
        <pc:spChg chg="del">
          <ac:chgData name="Justin Luke" userId="b032f1b0bfc349d8" providerId="LiveId" clId="{D59DAA70-EDA2-4A6C-BFDD-90C190687F45}" dt="2017-11-29T15:04:25.404" v="3137" actId="478"/>
          <ac:spMkLst>
            <pc:docMk/>
            <pc:sldMk cId="2256040483" sldId="279"/>
            <ac:spMk id="122" creationId="{44272EB9-32AD-480A-9953-50CD21CC5848}"/>
          </ac:spMkLst>
        </pc:spChg>
        <pc:spChg chg="del">
          <ac:chgData name="Justin Luke" userId="b032f1b0bfc349d8" providerId="LiveId" clId="{D59DAA70-EDA2-4A6C-BFDD-90C190687F45}" dt="2017-11-29T15:04:22.888" v="3136" actId="478"/>
          <ac:spMkLst>
            <pc:docMk/>
            <pc:sldMk cId="2256040483" sldId="279"/>
            <ac:spMk id="123" creationId="{7DC04D12-B683-4E01-96AA-034C5E22C838}"/>
          </ac:spMkLst>
        </pc:spChg>
        <pc:picChg chg="add mod">
          <ac:chgData name="Justin Luke" userId="b032f1b0bfc349d8" providerId="LiveId" clId="{D59DAA70-EDA2-4A6C-BFDD-90C190687F45}" dt="2017-11-29T20:47:08.440" v="6755" actId="1076"/>
          <ac:picMkLst>
            <pc:docMk/>
            <pc:sldMk cId="2256040483" sldId="279"/>
            <ac:picMk id="2" creationId="{63A9300B-012C-4753-B181-0657A9AD683C}"/>
          </ac:picMkLst>
        </pc:picChg>
        <pc:picChg chg="add mod">
          <ac:chgData name="Justin Luke" userId="b032f1b0bfc349d8" providerId="LiveId" clId="{D59DAA70-EDA2-4A6C-BFDD-90C190687F45}" dt="2017-11-29T20:47:17.868" v="6757" actId="1076"/>
          <ac:picMkLst>
            <pc:docMk/>
            <pc:sldMk cId="2256040483" sldId="279"/>
            <ac:picMk id="3" creationId="{024ECEA4-8C5E-4080-9741-FBA089AF5690}"/>
          </ac:picMkLst>
        </pc:picChg>
        <pc:picChg chg="add mod">
          <ac:chgData name="Justin Luke" userId="b032f1b0bfc349d8" providerId="LiveId" clId="{D59DAA70-EDA2-4A6C-BFDD-90C190687F45}" dt="2017-11-29T20:47:45.348" v="6761" actId="1076"/>
          <ac:picMkLst>
            <pc:docMk/>
            <pc:sldMk cId="2256040483" sldId="279"/>
            <ac:picMk id="4" creationId="{4106B09A-02A2-44C3-AD66-9D73B87F8E7F}"/>
          </ac:picMkLst>
        </pc:picChg>
        <pc:picChg chg="add mod">
          <ac:chgData name="Justin Luke" userId="b032f1b0bfc349d8" providerId="LiveId" clId="{D59DAA70-EDA2-4A6C-BFDD-90C190687F45}" dt="2017-11-29T20:52:20.006" v="6780" actId="1076"/>
          <ac:picMkLst>
            <pc:docMk/>
            <pc:sldMk cId="2256040483" sldId="279"/>
            <ac:picMk id="5" creationId="{23AB7835-454E-4D19-A61A-3243CFA5F19A}"/>
          </ac:picMkLst>
        </pc:picChg>
        <pc:picChg chg="add mod">
          <ac:chgData name="Justin Luke" userId="b032f1b0bfc349d8" providerId="LiveId" clId="{D59DAA70-EDA2-4A6C-BFDD-90C190687F45}" dt="2017-11-29T20:47:32.763" v="6759"/>
          <ac:picMkLst>
            <pc:docMk/>
            <pc:sldMk cId="2256040483" sldId="279"/>
            <ac:picMk id="65" creationId="{01797125-0955-4F1C-9C1E-DD18715DA15D}"/>
          </ac:picMkLst>
        </pc:picChg>
      </pc:sldChg>
      <pc:sldChg chg="addSp delSp modSp add modNotesTx">
        <pc:chgData name="Justin Luke" userId="b032f1b0bfc349d8" providerId="LiveId" clId="{D59DAA70-EDA2-4A6C-BFDD-90C190687F45}" dt="2017-11-29T20:46:43.057" v="6753"/>
        <pc:sldMkLst>
          <pc:docMk/>
          <pc:sldMk cId="3550687467" sldId="280"/>
        </pc:sldMkLst>
        <pc:spChg chg="mod">
          <ac:chgData name="Justin Luke" userId="b032f1b0bfc349d8" providerId="LiveId" clId="{D59DAA70-EDA2-4A6C-BFDD-90C190687F45}" dt="2017-11-29T15:10:57.237" v="3172" actId="14100"/>
          <ac:spMkLst>
            <pc:docMk/>
            <pc:sldMk cId="3550687467" sldId="280"/>
            <ac:spMk id="18" creationId="{2B76CA77-E09F-46D5-B5F4-5B3A3C42B38A}"/>
          </ac:spMkLst>
        </pc:spChg>
        <pc:spChg chg="mod">
          <ac:chgData name="Justin Luke" userId="b032f1b0bfc349d8" providerId="LiveId" clId="{D59DAA70-EDA2-4A6C-BFDD-90C190687F45}" dt="2017-11-29T15:10:43.716" v="3169"/>
          <ac:spMkLst>
            <pc:docMk/>
            <pc:sldMk cId="3550687467" sldId="280"/>
            <ac:spMk id="19" creationId="{22D3134D-8722-4509-9321-60F3FBD810F1}"/>
          </ac:spMkLst>
        </pc:spChg>
        <pc:spChg chg="del">
          <ac:chgData name="Justin Luke" userId="b032f1b0bfc349d8" providerId="LiveId" clId="{D59DAA70-EDA2-4A6C-BFDD-90C190687F45}" dt="2017-11-29T15:10:52.696" v="3171" actId="478"/>
          <ac:spMkLst>
            <pc:docMk/>
            <pc:sldMk cId="3550687467" sldId="280"/>
            <ac:spMk id="20" creationId="{E2FC7318-E296-4D4F-8F3F-74680FAF6BE3}"/>
          </ac:spMkLst>
        </pc:spChg>
        <pc:spChg chg="del">
          <ac:chgData name="Justin Luke" userId="b032f1b0bfc349d8" providerId="LiveId" clId="{D59DAA70-EDA2-4A6C-BFDD-90C190687F45}" dt="2017-11-29T15:10:52.696" v="3171" actId="478"/>
          <ac:spMkLst>
            <pc:docMk/>
            <pc:sldMk cId="3550687467" sldId="280"/>
            <ac:spMk id="21" creationId="{99DE8CED-5AC4-49EF-A665-365E76B50E0C}"/>
          </ac:spMkLst>
        </pc:spChg>
        <pc:spChg chg="del">
          <ac:chgData name="Justin Luke" userId="b032f1b0bfc349d8" providerId="LiveId" clId="{D59DAA70-EDA2-4A6C-BFDD-90C190687F45}" dt="2017-11-29T15:10:52.696" v="3171" actId="478"/>
          <ac:spMkLst>
            <pc:docMk/>
            <pc:sldMk cId="3550687467" sldId="280"/>
            <ac:spMk id="22" creationId="{ABE1F505-CCBA-4892-A06B-78F1A51E7C5E}"/>
          </ac:spMkLst>
        </pc:spChg>
        <pc:spChg chg="del">
          <ac:chgData name="Justin Luke" userId="b032f1b0bfc349d8" providerId="LiveId" clId="{D59DAA70-EDA2-4A6C-BFDD-90C190687F45}" dt="2017-11-29T15:10:49.444" v="3170" actId="478"/>
          <ac:spMkLst>
            <pc:docMk/>
            <pc:sldMk cId="3550687467" sldId="280"/>
            <ac:spMk id="23" creationId="{FA119D25-D151-4166-B5B9-61975762AD11}"/>
          </ac:spMkLst>
        </pc:spChg>
        <pc:spChg chg="del">
          <ac:chgData name="Justin Luke" userId="b032f1b0bfc349d8" providerId="LiveId" clId="{D59DAA70-EDA2-4A6C-BFDD-90C190687F45}" dt="2017-11-29T15:04:39.442" v="3139" actId="478"/>
          <ac:spMkLst>
            <pc:docMk/>
            <pc:sldMk cId="3550687467" sldId="280"/>
            <ac:spMk id="31" creationId="{A12C1AE5-4D72-4682-9571-17DEBBD49A23}"/>
          </ac:spMkLst>
        </pc:spChg>
        <pc:spChg chg="del">
          <ac:chgData name="Justin Luke" userId="b032f1b0bfc349d8" providerId="LiveId" clId="{D59DAA70-EDA2-4A6C-BFDD-90C190687F45}" dt="2017-11-29T15:04:39.442" v="3139" actId="478"/>
          <ac:spMkLst>
            <pc:docMk/>
            <pc:sldMk cId="3550687467" sldId="280"/>
            <ac:spMk id="32" creationId="{C668A085-A8E9-46BB-B88F-63654AA60BCB}"/>
          </ac:spMkLst>
        </pc:spChg>
        <pc:spChg chg="del">
          <ac:chgData name="Justin Luke" userId="b032f1b0bfc349d8" providerId="LiveId" clId="{D59DAA70-EDA2-4A6C-BFDD-90C190687F45}" dt="2017-11-29T15:04:39.442" v="3139" actId="478"/>
          <ac:spMkLst>
            <pc:docMk/>
            <pc:sldMk cId="3550687467" sldId="280"/>
            <ac:spMk id="33" creationId="{EC979B61-0569-42BD-BD80-28D71DD76A48}"/>
          </ac:spMkLst>
        </pc:spChg>
        <pc:spChg chg="del">
          <ac:chgData name="Justin Luke" userId="b032f1b0bfc349d8" providerId="LiveId" clId="{D59DAA70-EDA2-4A6C-BFDD-90C190687F45}" dt="2017-11-29T15:04:39.442" v="3139" actId="478"/>
          <ac:spMkLst>
            <pc:docMk/>
            <pc:sldMk cId="3550687467" sldId="280"/>
            <ac:spMk id="34" creationId="{AD3369A6-3A02-4DA3-B5A3-6B168FAF6F53}"/>
          </ac:spMkLst>
        </pc:spChg>
        <pc:spChg chg="del">
          <ac:chgData name="Justin Luke" userId="b032f1b0bfc349d8" providerId="LiveId" clId="{D59DAA70-EDA2-4A6C-BFDD-90C190687F45}" dt="2017-11-29T15:04:39.442" v="3139" actId="478"/>
          <ac:spMkLst>
            <pc:docMk/>
            <pc:sldMk cId="3550687467" sldId="280"/>
            <ac:spMk id="35" creationId="{82E46EBD-F6BE-4AC3-9469-D53FACA43CF9}"/>
          </ac:spMkLst>
        </pc:spChg>
        <pc:spChg chg="del">
          <ac:chgData name="Justin Luke" userId="b032f1b0bfc349d8" providerId="LiveId" clId="{D59DAA70-EDA2-4A6C-BFDD-90C190687F45}" dt="2017-11-29T15:04:39.442" v="3139" actId="478"/>
          <ac:spMkLst>
            <pc:docMk/>
            <pc:sldMk cId="3550687467" sldId="280"/>
            <ac:spMk id="36" creationId="{4D27DE77-76C4-4AC0-950C-813874D636CF}"/>
          </ac:spMkLst>
        </pc:spChg>
        <pc:spChg chg="del">
          <ac:chgData name="Justin Luke" userId="b032f1b0bfc349d8" providerId="LiveId" clId="{D59DAA70-EDA2-4A6C-BFDD-90C190687F45}" dt="2017-11-29T15:04:39.442" v="3139" actId="478"/>
          <ac:spMkLst>
            <pc:docMk/>
            <pc:sldMk cId="3550687467" sldId="280"/>
            <ac:spMk id="37" creationId="{5EFE176A-82E8-4CCD-A239-7E6FA4045CFB}"/>
          </ac:spMkLst>
        </pc:spChg>
        <pc:spChg chg="del">
          <ac:chgData name="Justin Luke" userId="b032f1b0bfc349d8" providerId="LiveId" clId="{D59DAA70-EDA2-4A6C-BFDD-90C190687F45}" dt="2017-11-29T15:04:39.442" v="3139" actId="478"/>
          <ac:spMkLst>
            <pc:docMk/>
            <pc:sldMk cId="3550687467" sldId="280"/>
            <ac:spMk id="38" creationId="{75296A92-6C71-42DF-80AA-8C48565EEDE3}"/>
          </ac:spMkLst>
        </pc:spChg>
        <pc:spChg chg="del">
          <ac:chgData name="Justin Luke" userId="b032f1b0bfc349d8" providerId="LiveId" clId="{D59DAA70-EDA2-4A6C-BFDD-90C190687F45}" dt="2017-11-29T15:04:39.442" v="3139" actId="478"/>
          <ac:spMkLst>
            <pc:docMk/>
            <pc:sldMk cId="3550687467" sldId="280"/>
            <ac:spMk id="39" creationId="{1879BC32-EF92-4E47-90FF-5F698BE854C9}"/>
          </ac:spMkLst>
        </pc:spChg>
        <pc:spChg chg="del">
          <ac:chgData name="Justin Luke" userId="b032f1b0bfc349d8" providerId="LiveId" clId="{D59DAA70-EDA2-4A6C-BFDD-90C190687F45}" dt="2017-11-29T15:04:39.442" v="3139" actId="478"/>
          <ac:spMkLst>
            <pc:docMk/>
            <pc:sldMk cId="3550687467" sldId="280"/>
            <ac:spMk id="40" creationId="{DC9EBBCA-B6F1-449F-8AA1-2EAC9578CCE3}"/>
          </ac:spMkLst>
        </pc:spChg>
        <pc:spChg chg="del">
          <ac:chgData name="Justin Luke" userId="b032f1b0bfc349d8" providerId="LiveId" clId="{D59DAA70-EDA2-4A6C-BFDD-90C190687F45}" dt="2017-11-29T15:04:39.442" v="3139" actId="478"/>
          <ac:spMkLst>
            <pc:docMk/>
            <pc:sldMk cId="3550687467" sldId="280"/>
            <ac:spMk id="41" creationId="{33FCF9A2-261C-4E19-8E58-BA589DB8E923}"/>
          </ac:spMkLst>
        </pc:spChg>
        <pc:spChg chg="del">
          <ac:chgData name="Justin Luke" userId="b032f1b0bfc349d8" providerId="LiveId" clId="{D59DAA70-EDA2-4A6C-BFDD-90C190687F45}" dt="2017-11-29T15:04:39.442" v="3139" actId="478"/>
          <ac:spMkLst>
            <pc:docMk/>
            <pc:sldMk cId="3550687467" sldId="280"/>
            <ac:spMk id="43" creationId="{A6ED51C9-F0A2-4EFF-B599-98ECBABCAD4A}"/>
          </ac:spMkLst>
        </pc:spChg>
        <pc:spChg chg="del">
          <ac:chgData name="Justin Luke" userId="b032f1b0bfc349d8" providerId="LiveId" clId="{D59DAA70-EDA2-4A6C-BFDD-90C190687F45}" dt="2017-11-29T15:04:39.442" v="3139" actId="478"/>
          <ac:spMkLst>
            <pc:docMk/>
            <pc:sldMk cId="3550687467" sldId="280"/>
            <ac:spMk id="44" creationId="{8180085B-6042-4EA7-8626-2B414A080187}"/>
          </ac:spMkLst>
        </pc:spChg>
        <pc:spChg chg="del">
          <ac:chgData name="Justin Luke" userId="b032f1b0bfc349d8" providerId="LiveId" clId="{D59DAA70-EDA2-4A6C-BFDD-90C190687F45}" dt="2017-11-29T15:04:39.442" v="3139" actId="478"/>
          <ac:spMkLst>
            <pc:docMk/>
            <pc:sldMk cId="3550687467" sldId="280"/>
            <ac:spMk id="45" creationId="{A3E771D3-D386-4700-80E6-00A6B3D6C046}"/>
          </ac:spMkLst>
        </pc:spChg>
        <pc:spChg chg="del">
          <ac:chgData name="Justin Luke" userId="b032f1b0bfc349d8" providerId="LiveId" clId="{D59DAA70-EDA2-4A6C-BFDD-90C190687F45}" dt="2017-11-29T15:04:39.442" v="3139" actId="478"/>
          <ac:spMkLst>
            <pc:docMk/>
            <pc:sldMk cId="3550687467" sldId="280"/>
            <ac:spMk id="47" creationId="{6D9F7354-97F3-4F47-B793-213B10081839}"/>
          </ac:spMkLst>
        </pc:spChg>
        <pc:spChg chg="del">
          <ac:chgData name="Justin Luke" userId="b032f1b0bfc349d8" providerId="LiveId" clId="{D59DAA70-EDA2-4A6C-BFDD-90C190687F45}" dt="2017-11-29T15:04:39.442" v="3139" actId="478"/>
          <ac:spMkLst>
            <pc:docMk/>
            <pc:sldMk cId="3550687467" sldId="280"/>
            <ac:spMk id="48" creationId="{0E4A0A25-12AB-4B51-A860-F5807073997E}"/>
          </ac:spMkLst>
        </pc:spChg>
        <pc:spChg chg="del">
          <ac:chgData name="Justin Luke" userId="b032f1b0bfc349d8" providerId="LiveId" clId="{D59DAA70-EDA2-4A6C-BFDD-90C190687F45}" dt="2017-11-29T15:10:11.558" v="3154" actId="478"/>
          <ac:spMkLst>
            <pc:docMk/>
            <pc:sldMk cId="3550687467" sldId="280"/>
            <ac:spMk id="49" creationId="{16540031-41FA-4870-A065-FBDA717E0EAB}"/>
          </ac:spMkLst>
        </pc:spChg>
        <pc:spChg chg="del">
          <ac:chgData name="Justin Luke" userId="b032f1b0bfc349d8" providerId="LiveId" clId="{D59DAA70-EDA2-4A6C-BFDD-90C190687F45}" dt="2017-11-29T15:10:11.558" v="3154" actId="478"/>
          <ac:spMkLst>
            <pc:docMk/>
            <pc:sldMk cId="3550687467" sldId="280"/>
            <ac:spMk id="50" creationId="{92D7A84E-C95A-49EC-A726-84250EBCE07D}"/>
          </ac:spMkLst>
        </pc:spChg>
        <pc:spChg chg="del">
          <ac:chgData name="Justin Luke" userId="b032f1b0bfc349d8" providerId="LiveId" clId="{D59DAA70-EDA2-4A6C-BFDD-90C190687F45}" dt="2017-11-29T15:10:11.558" v="3154" actId="478"/>
          <ac:spMkLst>
            <pc:docMk/>
            <pc:sldMk cId="3550687467" sldId="280"/>
            <ac:spMk id="51" creationId="{BEE37088-8266-4B88-B511-1ABFA95F9804}"/>
          </ac:spMkLst>
        </pc:spChg>
        <pc:spChg chg="del">
          <ac:chgData name="Justin Luke" userId="b032f1b0bfc349d8" providerId="LiveId" clId="{D59DAA70-EDA2-4A6C-BFDD-90C190687F45}" dt="2017-11-29T15:10:11.558" v="3154" actId="478"/>
          <ac:spMkLst>
            <pc:docMk/>
            <pc:sldMk cId="3550687467" sldId="280"/>
            <ac:spMk id="52" creationId="{3619B2E4-A92A-4735-9753-24195DBA675A}"/>
          </ac:spMkLst>
        </pc:spChg>
        <pc:spChg chg="del">
          <ac:chgData name="Justin Luke" userId="b032f1b0bfc349d8" providerId="LiveId" clId="{D59DAA70-EDA2-4A6C-BFDD-90C190687F45}" dt="2017-11-29T15:10:11.558" v="3154" actId="478"/>
          <ac:spMkLst>
            <pc:docMk/>
            <pc:sldMk cId="3550687467" sldId="280"/>
            <ac:spMk id="53" creationId="{DD9D973B-A581-4085-97C3-610BFC1322F8}"/>
          </ac:spMkLst>
        </pc:spChg>
        <pc:spChg chg="del">
          <ac:chgData name="Justin Luke" userId="b032f1b0bfc349d8" providerId="LiveId" clId="{D59DAA70-EDA2-4A6C-BFDD-90C190687F45}" dt="2017-11-29T15:10:11.558" v="3154" actId="478"/>
          <ac:spMkLst>
            <pc:docMk/>
            <pc:sldMk cId="3550687467" sldId="280"/>
            <ac:spMk id="54" creationId="{3CD3CC04-FB98-41DC-A47A-A5913673F81A}"/>
          </ac:spMkLst>
        </pc:spChg>
        <pc:spChg chg="del">
          <ac:chgData name="Justin Luke" userId="b032f1b0bfc349d8" providerId="LiveId" clId="{D59DAA70-EDA2-4A6C-BFDD-90C190687F45}" dt="2017-11-29T15:10:11.558" v="3154" actId="478"/>
          <ac:spMkLst>
            <pc:docMk/>
            <pc:sldMk cId="3550687467" sldId="280"/>
            <ac:spMk id="56" creationId="{073F65B0-EBDB-4192-83EC-F34260316279}"/>
          </ac:spMkLst>
        </pc:spChg>
        <pc:picChg chg="add del mod">
          <ac:chgData name="Justin Luke" userId="b032f1b0bfc349d8" providerId="LiveId" clId="{D59DAA70-EDA2-4A6C-BFDD-90C190687F45}" dt="2017-11-29T15:06:51.857" v="3143" actId="478"/>
          <ac:picMkLst>
            <pc:docMk/>
            <pc:sldMk cId="3550687467" sldId="280"/>
            <ac:picMk id="2" creationId="{4B67FA13-D749-44D5-B93F-4CB5860F3CDA}"/>
          </ac:picMkLst>
        </pc:picChg>
        <pc:picChg chg="add del mod">
          <ac:chgData name="Justin Luke" userId="b032f1b0bfc349d8" providerId="LiveId" clId="{D59DAA70-EDA2-4A6C-BFDD-90C190687F45}" dt="2017-11-29T15:08:14.595" v="3146" actId="478"/>
          <ac:picMkLst>
            <pc:docMk/>
            <pc:sldMk cId="3550687467" sldId="280"/>
            <ac:picMk id="3" creationId="{0D99FC8C-236B-4774-A735-4DC781FE305B}"/>
          </ac:picMkLst>
        </pc:picChg>
        <pc:picChg chg="add mod ord modCrop">
          <ac:chgData name="Justin Luke" userId="b032f1b0bfc349d8" providerId="LiveId" clId="{D59DAA70-EDA2-4A6C-BFDD-90C190687F45}" dt="2017-11-29T15:10:22.131" v="3156" actId="167"/>
          <ac:picMkLst>
            <pc:docMk/>
            <pc:sldMk cId="3550687467" sldId="280"/>
            <ac:picMk id="4" creationId="{B3B68433-D60A-444C-9578-479111DF5179}"/>
          </ac:picMkLst>
        </pc:picChg>
        <pc:picChg chg="add">
          <ac:chgData name="Justin Luke" userId="b032f1b0bfc349d8" providerId="LiveId" clId="{D59DAA70-EDA2-4A6C-BFDD-90C190687F45}" dt="2017-11-29T20:46:43.057" v="6753"/>
          <ac:picMkLst>
            <pc:docMk/>
            <pc:sldMk cId="3550687467" sldId="280"/>
            <ac:picMk id="5" creationId="{976F94B9-4F76-4003-A4EC-1951605815D3}"/>
          </ac:picMkLst>
        </pc:picChg>
        <pc:picChg chg="del">
          <ac:chgData name="Justin Luke" userId="b032f1b0bfc349d8" providerId="LiveId" clId="{D59DAA70-EDA2-4A6C-BFDD-90C190687F45}" dt="2017-11-29T15:10:06.719" v="3153" actId="478"/>
          <ac:picMkLst>
            <pc:docMk/>
            <pc:sldMk cId="3550687467" sldId="280"/>
            <ac:picMk id="9" creationId="{9A021987-567E-4274-BA8F-7DDB8A27E342}"/>
          </ac:picMkLst>
        </pc:picChg>
        <pc:picChg chg="del">
          <ac:chgData name="Justin Luke" userId="b032f1b0bfc349d8" providerId="LiveId" clId="{D59DAA70-EDA2-4A6C-BFDD-90C190687F45}" dt="2017-11-29T15:10:52.696" v="3171" actId="478"/>
          <ac:picMkLst>
            <pc:docMk/>
            <pc:sldMk cId="3550687467" sldId="280"/>
            <ac:picMk id="25" creationId="{5D2F849B-8F6D-4E1E-9945-75747528CEB6}"/>
          </ac:picMkLst>
        </pc:picChg>
        <pc:picChg chg="del">
          <ac:chgData name="Justin Luke" userId="b032f1b0bfc349d8" providerId="LiveId" clId="{D59DAA70-EDA2-4A6C-BFDD-90C190687F45}" dt="2017-11-29T15:10:52.696" v="3171" actId="478"/>
          <ac:picMkLst>
            <pc:docMk/>
            <pc:sldMk cId="3550687467" sldId="280"/>
            <ac:picMk id="28" creationId="{1E786468-68BF-4028-8C18-6439F0B7A3E9}"/>
          </ac:picMkLst>
        </pc:picChg>
        <pc:picChg chg="del">
          <ac:chgData name="Justin Luke" userId="b032f1b0bfc349d8" providerId="LiveId" clId="{D59DAA70-EDA2-4A6C-BFDD-90C190687F45}" dt="2017-11-29T15:10:11.558" v="3154" actId="478"/>
          <ac:picMkLst>
            <pc:docMk/>
            <pc:sldMk cId="3550687467" sldId="280"/>
            <ac:picMk id="29" creationId="{52286897-7918-4D61-B706-5C4C6FAF1BFE}"/>
          </ac:picMkLst>
        </pc:picChg>
        <pc:picChg chg="del">
          <ac:chgData name="Justin Luke" userId="b032f1b0bfc349d8" providerId="LiveId" clId="{D59DAA70-EDA2-4A6C-BFDD-90C190687F45}" dt="2017-11-29T15:10:11.558" v="3154" actId="478"/>
          <ac:picMkLst>
            <pc:docMk/>
            <pc:sldMk cId="3550687467" sldId="280"/>
            <ac:picMk id="30" creationId="{84D5188C-8C43-400A-B3FD-71F667051279}"/>
          </ac:picMkLst>
        </pc:picChg>
        <pc:picChg chg="del">
          <ac:chgData name="Justin Luke" userId="b032f1b0bfc349d8" providerId="LiveId" clId="{D59DAA70-EDA2-4A6C-BFDD-90C190687F45}" dt="2017-11-29T15:10:11.558" v="3154" actId="478"/>
          <ac:picMkLst>
            <pc:docMk/>
            <pc:sldMk cId="3550687467" sldId="280"/>
            <ac:picMk id="57" creationId="{E9F9062C-B6E6-418E-B2F6-957DFA781B1F}"/>
          </ac:picMkLst>
        </pc:picChg>
        <pc:picChg chg="del">
          <ac:chgData name="Justin Luke" userId="b032f1b0bfc349d8" providerId="LiveId" clId="{D59DAA70-EDA2-4A6C-BFDD-90C190687F45}" dt="2017-11-29T15:10:11.558" v="3154" actId="478"/>
          <ac:picMkLst>
            <pc:docMk/>
            <pc:sldMk cId="3550687467" sldId="280"/>
            <ac:picMk id="58" creationId="{7E773E82-08B4-4B71-9D68-B793174E6F45}"/>
          </ac:picMkLst>
        </pc:picChg>
        <pc:picChg chg="del">
          <ac:chgData name="Justin Luke" userId="b032f1b0bfc349d8" providerId="LiveId" clId="{D59DAA70-EDA2-4A6C-BFDD-90C190687F45}" dt="2017-11-29T15:10:11.558" v="3154" actId="478"/>
          <ac:picMkLst>
            <pc:docMk/>
            <pc:sldMk cId="3550687467" sldId="280"/>
            <ac:picMk id="59" creationId="{28589191-1BD4-4BC5-A541-7CB92F3B8CFD}"/>
          </ac:picMkLst>
        </pc:picChg>
        <pc:picChg chg="del">
          <ac:chgData name="Justin Luke" userId="b032f1b0bfc349d8" providerId="LiveId" clId="{D59DAA70-EDA2-4A6C-BFDD-90C190687F45}" dt="2017-11-29T15:10:11.558" v="3154" actId="478"/>
          <ac:picMkLst>
            <pc:docMk/>
            <pc:sldMk cId="3550687467" sldId="280"/>
            <ac:picMk id="60" creationId="{E5ADB888-ACFD-44EF-AE67-53B5439C66A2}"/>
          </ac:picMkLst>
        </pc:picChg>
        <pc:picChg chg="del">
          <ac:chgData name="Justin Luke" userId="b032f1b0bfc349d8" providerId="LiveId" clId="{D59DAA70-EDA2-4A6C-BFDD-90C190687F45}" dt="2017-11-29T15:10:11.558" v="3154" actId="478"/>
          <ac:picMkLst>
            <pc:docMk/>
            <pc:sldMk cId="3550687467" sldId="280"/>
            <ac:picMk id="61" creationId="{81798527-3D89-43C8-89C3-B8BE4B83014B}"/>
          </ac:picMkLst>
        </pc:picChg>
        <pc:picChg chg="del">
          <ac:chgData name="Justin Luke" userId="b032f1b0bfc349d8" providerId="LiveId" clId="{D59DAA70-EDA2-4A6C-BFDD-90C190687F45}" dt="2017-11-29T15:10:11.558" v="3154" actId="478"/>
          <ac:picMkLst>
            <pc:docMk/>
            <pc:sldMk cId="3550687467" sldId="280"/>
            <ac:picMk id="62" creationId="{ADCEDE6C-EAEC-469D-94FF-1DAFBD0D74C5}"/>
          </ac:picMkLst>
        </pc:picChg>
        <pc:picChg chg="del">
          <ac:chgData name="Justin Luke" userId="b032f1b0bfc349d8" providerId="LiveId" clId="{D59DAA70-EDA2-4A6C-BFDD-90C190687F45}" dt="2017-11-29T15:10:11.558" v="3154" actId="478"/>
          <ac:picMkLst>
            <pc:docMk/>
            <pc:sldMk cId="3550687467" sldId="280"/>
            <ac:picMk id="63" creationId="{9C009B64-4EE5-41AC-B2B3-B35DAC0FECE8}"/>
          </ac:picMkLst>
        </pc:picChg>
        <pc:picChg chg="del">
          <ac:chgData name="Justin Luke" userId="b032f1b0bfc349d8" providerId="LiveId" clId="{D59DAA70-EDA2-4A6C-BFDD-90C190687F45}" dt="2017-11-29T15:10:11.558" v="3154" actId="478"/>
          <ac:picMkLst>
            <pc:docMk/>
            <pc:sldMk cId="3550687467" sldId="280"/>
            <ac:picMk id="64" creationId="{4472EF9A-C83D-42FB-90A0-9322924D68FD}"/>
          </ac:picMkLst>
        </pc:picChg>
        <pc:cxnChg chg="del mod">
          <ac:chgData name="Justin Luke" userId="b032f1b0bfc349d8" providerId="LiveId" clId="{D59DAA70-EDA2-4A6C-BFDD-90C190687F45}" dt="2017-11-29T15:10:11.558" v="3154" actId="478"/>
          <ac:cxnSpMkLst>
            <pc:docMk/>
            <pc:sldMk cId="3550687467" sldId="280"/>
            <ac:cxnSpMk id="66" creationId="{33DE6A98-46C9-46D2-983B-F90416CAD12D}"/>
          </ac:cxnSpMkLst>
        </pc:cxnChg>
        <pc:cxnChg chg="del">
          <ac:chgData name="Justin Luke" userId="b032f1b0bfc349d8" providerId="LiveId" clId="{D59DAA70-EDA2-4A6C-BFDD-90C190687F45}" dt="2017-11-29T15:10:11.558" v="3154" actId="478"/>
          <ac:cxnSpMkLst>
            <pc:docMk/>
            <pc:sldMk cId="3550687467" sldId="280"/>
            <ac:cxnSpMk id="67" creationId="{D6DDF379-582D-4078-8B84-474BA416951C}"/>
          </ac:cxnSpMkLst>
        </pc:cxnChg>
        <pc:cxnChg chg="del">
          <ac:chgData name="Justin Luke" userId="b032f1b0bfc349d8" providerId="LiveId" clId="{D59DAA70-EDA2-4A6C-BFDD-90C190687F45}" dt="2017-11-29T15:10:11.558" v="3154" actId="478"/>
          <ac:cxnSpMkLst>
            <pc:docMk/>
            <pc:sldMk cId="3550687467" sldId="280"/>
            <ac:cxnSpMk id="74" creationId="{850F35A4-7D7B-4FB4-B63E-A11E05322E2F}"/>
          </ac:cxnSpMkLst>
        </pc:cxnChg>
        <pc:cxnChg chg="del mod">
          <ac:chgData name="Justin Luke" userId="b032f1b0bfc349d8" providerId="LiveId" clId="{D59DAA70-EDA2-4A6C-BFDD-90C190687F45}" dt="2017-11-29T15:10:11.558" v="3154" actId="478"/>
          <ac:cxnSpMkLst>
            <pc:docMk/>
            <pc:sldMk cId="3550687467" sldId="280"/>
            <ac:cxnSpMk id="79" creationId="{7954514B-2985-4F0C-A4FA-305C863900BF}"/>
          </ac:cxnSpMkLst>
        </pc:cxnChg>
        <pc:cxnChg chg="del mod">
          <ac:chgData name="Justin Luke" userId="b032f1b0bfc349d8" providerId="LiveId" clId="{D59DAA70-EDA2-4A6C-BFDD-90C190687F45}" dt="2017-11-29T15:10:11.558" v="3154" actId="478"/>
          <ac:cxnSpMkLst>
            <pc:docMk/>
            <pc:sldMk cId="3550687467" sldId="280"/>
            <ac:cxnSpMk id="84" creationId="{73A121F2-349C-4276-83E4-DBD596B35AD1}"/>
          </ac:cxnSpMkLst>
        </pc:cxnChg>
        <pc:cxnChg chg="del">
          <ac:chgData name="Justin Luke" userId="b032f1b0bfc349d8" providerId="LiveId" clId="{D59DAA70-EDA2-4A6C-BFDD-90C190687F45}" dt="2017-11-29T15:10:11.558" v="3154" actId="478"/>
          <ac:cxnSpMkLst>
            <pc:docMk/>
            <pc:sldMk cId="3550687467" sldId="280"/>
            <ac:cxnSpMk id="89" creationId="{C1E95850-218D-4E25-80CB-C4F3E3A387BD}"/>
          </ac:cxnSpMkLst>
        </pc:cxnChg>
        <pc:cxnChg chg="del">
          <ac:chgData name="Justin Luke" userId="b032f1b0bfc349d8" providerId="LiveId" clId="{D59DAA70-EDA2-4A6C-BFDD-90C190687F45}" dt="2017-11-29T15:10:11.558" v="3154" actId="478"/>
          <ac:cxnSpMkLst>
            <pc:docMk/>
            <pc:sldMk cId="3550687467" sldId="280"/>
            <ac:cxnSpMk id="93" creationId="{50074555-C7EF-4D3B-8643-495A6CEF3634}"/>
          </ac:cxnSpMkLst>
        </pc:cxnChg>
        <pc:cxnChg chg="del">
          <ac:chgData name="Justin Luke" userId="b032f1b0bfc349d8" providerId="LiveId" clId="{D59DAA70-EDA2-4A6C-BFDD-90C190687F45}" dt="2017-11-29T15:10:11.558" v="3154" actId="478"/>
          <ac:cxnSpMkLst>
            <pc:docMk/>
            <pc:sldMk cId="3550687467" sldId="280"/>
            <ac:cxnSpMk id="95" creationId="{F0BAB149-A3F9-43BF-8EF8-C039FA7B3DB9}"/>
          </ac:cxnSpMkLst>
        </pc:cxnChg>
        <pc:cxnChg chg="del mod">
          <ac:chgData name="Justin Luke" userId="b032f1b0bfc349d8" providerId="LiveId" clId="{D59DAA70-EDA2-4A6C-BFDD-90C190687F45}" dt="2017-11-29T15:10:11.558" v="3154" actId="478"/>
          <ac:cxnSpMkLst>
            <pc:docMk/>
            <pc:sldMk cId="3550687467" sldId="280"/>
            <ac:cxnSpMk id="97" creationId="{7C678040-B244-4360-9C7A-94729C51A625}"/>
          </ac:cxnSpMkLst>
        </pc:cxnChg>
        <pc:cxnChg chg="del mod">
          <ac:chgData name="Justin Luke" userId="b032f1b0bfc349d8" providerId="LiveId" clId="{D59DAA70-EDA2-4A6C-BFDD-90C190687F45}" dt="2017-11-29T15:10:11.558" v="3154" actId="478"/>
          <ac:cxnSpMkLst>
            <pc:docMk/>
            <pc:sldMk cId="3550687467" sldId="280"/>
            <ac:cxnSpMk id="103" creationId="{39B3AE3E-7B90-4104-955E-8624E272429D}"/>
          </ac:cxnSpMkLst>
        </pc:cxnChg>
        <pc:cxnChg chg="del">
          <ac:chgData name="Justin Luke" userId="b032f1b0bfc349d8" providerId="LiveId" clId="{D59DAA70-EDA2-4A6C-BFDD-90C190687F45}" dt="2017-11-29T15:10:11.558" v="3154" actId="478"/>
          <ac:cxnSpMkLst>
            <pc:docMk/>
            <pc:sldMk cId="3550687467" sldId="280"/>
            <ac:cxnSpMk id="109" creationId="{1A832497-6225-4988-BEE6-64162C901B9B}"/>
          </ac:cxnSpMkLst>
        </pc:cxnChg>
        <pc:cxnChg chg="del mod">
          <ac:chgData name="Justin Luke" userId="b032f1b0bfc349d8" providerId="LiveId" clId="{D59DAA70-EDA2-4A6C-BFDD-90C190687F45}" dt="2017-11-29T15:10:11.558" v="3154" actId="478"/>
          <ac:cxnSpMkLst>
            <pc:docMk/>
            <pc:sldMk cId="3550687467" sldId="280"/>
            <ac:cxnSpMk id="113" creationId="{35FBF10E-D29D-4E26-845A-AF3A7D904A85}"/>
          </ac:cxnSpMkLst>
        </pc:cxnChg>
        <pc:cxnChg chg="del">
          <ac:chgData name="Justin Luke" userId="b032f1b0bfc349d8" providerId="LiveId" clId="{D59DAA70-EDA2-4A6C-BFDD-90C190687F45}" dt="2017-11-29T15:10:11.558" v="3154" actId="478"/>
          <ac:cxnSpMkLst>
            <pc:docMk/>
            <pc:sldMk cId="3550687467" sldId="280"/>
            <ac:cxnSpMk id="117" creationId="{DABA964D-4341-442C-B4EE-8EE5B618AE12}"/>
          </ac:cxnSpMkLst>
        </pc:cxnChg>
        <pc:cxnChg chg="del mod">
          <ac:chgData name="Justin Luke" userId="b032f1b0bfc349d8" providerId="LiveId" clId="{D59DAA70-EDA2-4A6C-BFDD-90C190687F45}" dt="2017-11-29T15:10:11.558" v="3154" actId="478"/>
          <ac:cxnSpMkLst>
            <pc:docMk/>
            <pc:sldMk cId="3550687467" sldId="280"/>
            <ac:cxnSpMk id="119" creationId="{C0451F4B-A2A1-43B2-B7BE-E8893B42DECC}"/>
          </ac:cxnSpMkLst>
        </pc:cxnChg>
      </pc:sldChg>
      <pc:sldChg chg="addSp delSp modSp add modTransition modAnim modNotesTx">
        <pc:chgData name="Justin Luke" userId="b032f1b0bfc349d8" providerId="LiveId" clId="{D59DAA70-EDA2-4A6C-BFDD-90C190687F45}" dt="2017-11-29T20:52:11.872" v="6778" actId="1076"/>
        <pc:sldMkLst>
          <pc:docMk/>
          <pc:sldMk cId="1128142086" sldId="281"/>
        </pc:sldMkLst>
        <pc:spChg chg="add">
          <ac:chgData name="Justin Luke" userId="b032f1b0bfc349d8" providerId="LiveId" clId="{D59DAA70-EDA2-4A6C-BFDD-90C190687F45}" dt="2017-11-29T15:11:45.417" v="3176"/>
          <ac:spMkLst>
            <pc:docMk/>
            <pc:sldMk cId="1128142086" sldId="281"/>
            <ac:spMk id="8" creationId="{67EE130E-10F5-4AD8-97F4-5C199BB5BC7D}"/>
          </ac:spMkLst>
        </pc:spChg>
        <pc:spChg chg="add">
          <ac:chgData name="Justin Luke" userId="b032f1b0bfc349d8" providerId="LiveId" clId="{D59DAA70-EDA2-4A6C-BFDD-90C190687F45}" dt="2017-11-29T15:11:45.417" v="3176"/>
          <ac:spMkLst>
            <pc:docMk/>
            <pc:sldMk cId="1128142086" sldId="281"/>
            <ac:spMk id="9" creationId="{1E05179D-EED8-42F2-87E7-F99188BAFE30}"/>
          </ac:spMkLst>
        </pc:spChg>
        <pc:spChg chg="add">
          <ac:chgData name="Justin Luke" userId="b032f1b0bfc349d8" providerId="LiveId" clId="{D59DAA70-EDA2-4A6C-BFDD-90C190687F45}" dt="2017-11-29T15:11:45.417" v="3176"/>
          <ac:spMkLst>
            <pc:docMk/>
            <pc:sldMk cId="1128142086" sldId="281"/>
            <ac:spMk id="10" creationId="{09D771E8-6964-4A07-9611-4693DD095C3E}"/>
          </ac:spMkLst>
        </pc:spChg>
        <pc:spChg chg="add">
          <ac:chgData name="Justin Luke" userId="b032f1b0bfc349d8" providerId="LiveId" clId="{D59DAA70-EDA2-4A6C-BFDD-90C190687F45}" dt="2017-11-29T15:11:45.417" v="3176"/>
          <ac:spMkLst>
            <pc:docMk/>
            <pc:sldMk cId="1128142086" sldId="281"/>
            <ac:spMk id="12" creationId="{EBF2D39F-C804-4127-92DC-7C08B2FB2ACE}"/>
          </ac:spMkLst>
        </pc:spChg>
        <pc:spChg chg="add">
          <ac:chgData name="Justin Luke" userId="b032f1b0bfc349d8" providerId="LiveId" clId="{D59DAA70-EDA2-4A6C-BFDD-90C190687F45}" dt="2017-11-29T15:11:45.417" v="3176"/>
          <ac:spMkLst>
            <pc:docMk/>
            <pc:sldMk cId="1128142086" sldId="281"/>
            <ac:spMk id="14" creationId="{84E2F407-C1CC-498F-B24E-981F57056BA9}"/>
          </ac:spMkLst>
        </pc:spChg>
        <pc:spChg chg="add">
          <ac:chgData name="Justin Luke" userId="b032f1b0bfc349d8" providerId="LiveId" clId="{D59DAA70-EDA2-4A6C-BFDD-90C190687F45}" dt="2017-11-29T15:11:45.417" v="3176"/>
          <ac:spMkLst>
            <pc:docMk/>
            <pc:sldMk cId="1128142086" sldId="281"/>
            <ac:spMk id="15" creationId="{1A90F1DA-C2F1-4FC4-8197-C0E3E15B071F}"/>
          </ac:spMkLst>
        </pc:spChg>
        <pc:spChg chg="del">
          <ac:chgData name="Justin Luke" userId="b032f1b0bfc349d8" providerId="LiveId" clId="{D59DAA70-EDA2-4A6C-BFDD-90C190687F45}" dt="2017-11-29T15:11:41.028" v="3174" actId="478"/>
          <ac:spMkLst>
            <pc:docMk/>
            <pc:sldMk cId="1128142086" sldId="281"/>
            <ac:spMk id="18" creationId="{2B76CA77-E09F-46D5-B5F4-5B3A3C42B38A}"/>
          </ac:spMkLst>
        </pc:spChg>
        <pc:spChg chg="del">
          <ac:chgData name="Justin Luke" userId="b032f1b0bfc349d8" providerId="LiveId" clId="{D59DAA70-EDA2-4A6C-BFDD-90C190687F45}" dt="2017-11-29T15:11:45.012" v="3175" actId="478"/>
          <ac:spMkLst>
            <pc:docMk/>
            <pc:sldMk cId="1128142086" sldId="281"/>
            <ac:spMk id="19" creationId="{22D3134D-8722-4509-9321-60F3FBD810F1}"/>
          </ac:spMkLst>
        </pc:spChg>
        <pc:spChg chg="add del">
          <ac:chgData name="Justin Luke" userId="b032f1b0bfc349d8" providerId="LiveId" clId="{D59DAA70-EDA2-4A6C-BFDD-90C190687F45}" dt="2017-11-29T15:11:51.348" v="3177" actId="478"/>
          <ac:spMkLst>
            <pc:docMk/>
            <pc:sldMk cId="1128142086" sldId="281"/>
            <ac:spMk id="21" creationId="{EECEE692-56E4-47EE-BB7D-619CFAFF55A7}"/>
          </ac:spMkLst>
        </pc:spChg>
        <pc:spChg chg="add del">
          <ac:chgData name="Justin Luke" userId="b032f1b0bfc349d8" providerId="LiveId" clId="{D59DAA70-EDA2-4A6C-BFDD-90C190687F45}" dt="2017-11-29T15:11:51.348" v="3177" actId="478"/>
          <ac:spMkLst>
            <pc:docMk/>
            <pc:sldMk cId="1128142086" sldId="281"/>
            <ac:spMk id="22" creationId="{084B35BF-F037-4A9D-831C-1B925FA9D2FC}"/>
          </ac:spMkLst>
        </pc:spChg>
        <pc:spChg chg="add del">
          <ac:chgData name="Justin Luke" userId="b032f1b0bfc349d8" providerId="LiveId" clId="{D59DAA70-EDA2-4A6C-BFDD-90C190687F45}" dt="2017-11-29T15:11:51.348" v="3177" actId="478"/>
          <ac:spMkLst>
            <pc:docMk/>
            <pc:sldMk cId="1128142086" sldId="281"/>
            <ac:spMk id="23" creationId="{5658586F-75CB-4B3C-939A-B78F59B34225}"/>
          </ac:spMkLst>
        </pc:spChg>
        <pc:spChg chg="add del">
          <ac:chgData name="Justin Luke" userId="b032f1b0bfc349d8" providerId="LiveId" clId="{D59DAA70-EDA2-4A6C-BFDD-90C190687F45}" dt="2017-11-29T15:11:51.348" v="3177" actId="478"/>
          <ac:spMkLst>
            <pc:docMk/>
            <pc:sldMk cId="1128142086" sldId="281"/>
            <ac:spMk id="24" creationId="{905552D0-BAA3-4A22-A9FE-30E482214049}"/>
          </ac:spMkLst>
        </pc:spChg>
        <pc:spChg chg="add del">
          <ac:chgData name="Justin Luke" userId="b032f1b0bfc349d8" providerId="LiveId" clId="{D59DAA70-EDA2-4A6C-BFDD-90C190687F45}" dt="2017-11-29T15:11:51.348" v="3177" actId="478"/>
          <ac:spMkLst>
            <pc:docMk/>
            <pc:sldMk cId="1128142086" sldId="281"/>
            <ac:spMk id="25" creationId="{25758B21-9DBF-44F8-A9CC-7B9E12315AD9}"/>
          </ac:spMkLst>
        </pc:spChg>
        <pc:spChg chg="add del">
          <ac:chgData name="Justin Luke" userId="b032f1b0bfc349d8" providerId="LiveId" clId="{D59DAA70-EDA2-4A6C-BFDD-90C190687F45}" dt="2017-11-29T15:11:51.348" v="3177" actId="478"/>
          <ac:spMkLst>
            <pc:docMk/>
            <pc:sldMk cId="1128142086" sldId="281"/>
            <ac:spMk id="26" creationId="{41EA746F-5139-479B-AB87-80D4F13FF368}"/>
          </ac:spMkLst>
        </pc:spChg>
        <pc:spChg chg="add del">
          <ac:chgData name="Justin Luke" userId="b032f1b0bfc349d8" providerId="LiveId" clId="{D59DAA70-EDA2-4A6C-BFDD-90C190687F45}" dt="2017-11-29T15:11:51.348" v="3177" actId="478"/>
          <ac:spMkLst>
            <pc:docMk/>
            <pc:sldMk cId="1128142086" sldId="281"/>
            <ac:spMk id="27" creationId="{9E0EB5B8-ED3A-4F3A-988D-F514C054C421}"/>
          </ac:spMkLst>
        </pc:spChg>
        <pc:spChg chg="add del">
          <ac:chgData name="Justin Luke" userId="b032f1b0bfc349d8" providerId="LiveId" clId="{D59DAA70-EDA2-4A6C-BFDD-90C190687F45}" dt="2017-11-29T15:11:51.348" v="3177" actId="478"/>
          <ac:spMkLst>
            <pc:docMk/>
            <pc:sldMk cId="1128142086" sldId="281"/>
            <ac:spMk id="28" creationId="{B30220AD-F04B-4D08-90BA-006CA3E052E1}"/>
          </ac:spMkLst>
        </pc:spChg>
        <pc:spChg chg="add del">
          <ac:chgData name="Justin Luke" userId="b032f1b0bfc349d8" providerId="LiveId" clId="{D59DAA70-EDA2-4A6C-BFDD-90C190687F45}" dt="2017-11-29T15:11:51.348" v="3177" actId="478"/>
          <ac:spMkLst>
            <pc:docMk/>
            <pc:sldMk cId="1128142086" sldId="281"/>
            <ac:spMk id="29" creationId="{5EF0454F-7344-4A75-B90C-F948AB3960DF}"/>
          </ac:spMkLst>
        </pc:spChg>
        <pc:spChg chg="add del">
          <ac:chgData name="Justin Luke" userId="b032f1b0bfc349d8" providerId="LiveId" clId="{D59DAA70-EDA2-4A6C-BFDD-90C190687F45}" dt="2017-11-29T15:11:51.348" v="3177" actId="478"/>
          <ac:spMkLst>
            <pc:docMk/>
            <pc:sldMk cId="1128142086" sldId="281"/>
            <ac:spMk id="30" creationId="{F6D722D3-EF85-4929-9CBF-23D0E9A1C0A2}"/>
          </ac:spMkLst>
        </pc:spChg>
        <pc:spChg chg="add del">
          <ac:chgData name="Justin Luke" userId="b032f1b0bfc349d8" providerId="LiveId" clId="{D59DAA70-EDA2-4A6C-BFDD-90C190687F45}" dt="2017-11-29T15:11:51.348" v="3177" actId="478"/>
          <ac:spMkLst>
            <pc:docMk/>
            <pc:sldMk cId="1128142086" sldId="281"/>
            <ac:spMk id="31" creationId="{B5DFE16F-CFBF-4FFC-8CF0-CF642CE353E8}"/>
          </ac:spMkLst>
        </pc:spChg>
        <pc:spChg chg="add del">
          <ac:chgData name="Justin Luke" userId="b032f1b0bfc349d8" providerId="LiveId" clId="{D59DAA70-EDA2-4A6C-BFDD-90C190687F45}" dt="2017-11-29T15:11:51.348" v="3177" actId="478"/>
          <ac:spMkLst>
            <pc:docMk/>
            <pc:sldMk cId="1128142086" sldId="281"/>
            <ac:spMk id="32" creationId="{0648FEA5-278E-49CA-8B41-85F925CAD547}"/>
          </ac:spMkLst>
        </pc:spChg>
        <pc:spChg chg="add del">
          <ac:chgData name="Justin Luke" userId="b032f1b0bfc349d8" providerId="LiveId" clId="{D59DAA70-EDA2-4A6C-BFDD-90C190687F45}" dt="2017-11-29T15:11:51.348" v="3177" actId="478"/>
          <ac:spMkLst>
            <pc:docMk/>
            <pc:sldMk cId="1128142086" sldId="281"/>
            <ac:spMk id="33" creationId="{DFB7B0D2-6A36-4458-A276-3B949D41DC91}"/>
          </ac:spMkLst>
        </pc:spChg>
        <pc:spChg chg="add del">
          <ac:chgData name="Justin Luke" userId="b032f1b0bfc349d8" providerId="LiveId" clId="{D59DAA70-EDA2-4A6C-BFDD-90C190687F45}" dt="2017-11-29T15:11:51.348" v="3177" actId="478"/>
          <ac:spMkLst>
            <pc:docMk/>
            <pc:sldMk cId="1128142086" sldId="281"/>
            <ac:spMk id="34" creationId="{054163F6-0597-40D1-8483-1738F9B62208}"/>
          </ac:spMkLst>
        </pc:spChg>
        <pc:spChg chg="add del">
          <ac:chgData name="Justin Luke" userId="b032f1b0bfc349d8" providerId="LiveId" clId="{D59DAA70-EDA2-4A6C-BFDD-90C190687F45}" dt="2017-11-29T15:11:51.348" v="3177" actId="478"/>
          <ac:spMkLst>
            <pc:docMk/>
            <pc:sldMk cId="1128142086" sldId="281"/>
            <ac:spMk id="35" creationId="{2F6DEE11-DAEB-4435-96C7-921FC3DE17E4}"/>
          </ac:spMkLst>
        </pc:spChg>
        <pc:spChg chg="add del">
          <ac:chgData name="Justin Luke" userId="b032f1b0bfc349d8" providerId="LiveId" clId="{D59DAA70-EDA2-4A6C-BFDD-90C190687F45}" dt="2017-11-29T15:11:51.348" v="3177" actId="478"/>
          <ac:spMkLst>
            <pc:docMk/>
            <pc:sldMk cId="1128142086" sldId="281"/>
            <ac:spMk id="36" creationId="{1CD7E581-D56B-48D8-B18B-6053D8FD1990}"/>
          </ac:spMkLst>
        </pc:spChg>
        <pc:picChg chg="add mod">
          <ac:chgData name="Justin Luke" userId="b032f1b0bfc349d8" providerId="LiveId" clId="{D59DAA70-EDA2-4A6C-BFDD-90C190687F45}" dt="2017-11-29T20:52:11.872" v="6778" actId="1076"/>
          <ac:picMkLst>
            <pc:docMk/>
            <pc:sldMk cId="1128142086" sldId="281"/>
            <ac:picMk id="2" creationId="{4CD5D270-BF7E-4A11-B6E9-573FB198969F}"/>
          </ac:picMkLst>
        </pc:picChg>
        <pc:picChg chg="add">
          <ac:chgData name="Justin Luke" userId="b032f1b0bfc349d8" providerId="LiveId" clId="{D59DAA70-EDA2-4A6C-BFDD-90C190687F45}" dt="2017-11-29T15:11:45.417" v="3176"/>
          <ac:picMkLst>
            <pc:docMk/>
            <pc:sldMk cId="1128142086" sldId="281"/>
            <ac:picMk id="16" creationId="{BE8A9995-059D-499F-8EC0-8B21CE3C8000}"/>
          </ac:picMkLst>
        </pc:picChg>
        <pc:picChg chg="add">
          <ac:chgData name="Justin Luke" userId="b032f1b0bfc349d8" providerId="LiveId" clId="{D59DAA70-EDA2-4A6C-BFDD-90C190687F45}" dt="2017-11-29T15:11:45.417" v="3176"/>
          <ac:picMkLst>
            <pc:docMk/>
            <pc:sldMk cId="1128142086" sldId="281"/>
            <ac:picMk id="20" creationId="{8D0A9BC1-0EE3-44D1-BB96-4F730CEAB3BF}"/>
          </ac:picMkLst>
        </pc:picChg>
      </pc:sldChg>
      <pc:sldChg chg="addSp delSp modSp add setBg addAnim delAnim modAnim modNotesTx">
        <pc:chgData name="Justin Luke" userId="b032f1b0bfc349d8" providerId="LiveId" clId="{D59DAA70-EDA2-4A6C-BFDD-90C190687F45}" dt="2017-11-29T20:52:39.792" v="6784" actId="1076"/>
        <pc:sldMkLst>
          <pc:docMk/>
          <pc:sldMk cId="3755925769" sldId="282"/>
        </pc:sldMkLst>
        <pc:spChg chg="add mod ord">
          <ac:chgData name="Justin Luke" userId="b032f1b0bfc349d8" providerId="LiveId" clId="{D59DAA70-EDA2-4A6C-BFDD-90C190687F45}" dt="2017-11-29T15:23:11.147" v="3504" actId="14100"/>
          <ac:spMkLst>
            <pc:docMk/>
            <pc:sldMk cId="3755925769" sldId="282"/>
            <ac:spMk id="2" creationId="{48679C4E-E1DF-4A8E-B26A-FBAB849D32FE}"/>
          </ac:spMkLst>
        </pc:spChg>
        <pc:spChg chg="add mod">
          <ac:chgData name="Justin Luke" userId="b032f1b0bfc349d8" providerId="LiveId" clId="{D59DAA70-EDA2-4A6C-BFDD-90C190687F45}" dt="2017-11-29T20:48:44.581" v="6766"/>
          <ac:spMkLst>
            <pc:docMk/>
            <pc:sldMk cId="3755925769" sldId="282"/>
            <ac:spMk id="3" creationId="{00EE816E-2275-424B-A4FA-389EE4F7A09C}"/>
          </ac:spMkLst>
        </pc:spChg>
        <pc:spChg chg="add mod">
          <ac:chgData name="Justin Luke" userId="b032f1b0bfc349d8" providerId="LiveId" clId="{D59DAA70-EDA2-4A6C-BFDD-90C190687F45}" dt="2017-11-29T15:38:45.215" v="3838" actId="1076"/>
          <ac:spMkLst>
            <pc:docMk/>
            <pc:sldMk cId="3755925769" sldId="282"/>
            <ac:spMk id="4" creationId="{CDACD703-FD3B-4795-99E3-28403C449E64}"/>
          </ac:spMkLst>
        </pc:spChg>
        <pc:spChg chg="add mod ord">
          <ac:chgData name="Justin Luke" userId="b032f1b0bfc349d8" providerId="LiveId" clId="{D59DAA70-EDA2-4A6C-BFDD-90C190687F45}" dt="2017-11-29T15:45:22.141" v="3992" actId="14100"/>
          <ac:spMkLst>
            <pc:docMk/>
            <pc:sldMk cId="3755925769" sldId="282"/>
            <ac:spMk id="5" creationId="{5727AD10-B287-49D5-A26D-9D772D0BF75D}"/>
          </ac:spMkLst>
        </pc:spChg>
        <pc:spChg chg="add mod">
          <ac:chgData name="Justin Luke" userId="b032f1b0bfc349d8" providerId="LiveId" clId="{D59DAA70-EDA2-4A6C-BFDD-90C190687F45}" dt="2017-11-29T15:47:24.066" v="4049" actId="20577"/>
          <ac:spMkLst>
            <pc:docMk/>
            <pc:sldMk cId="3755925769" sldId="282"/>
            <ac:spMk id="6" creationId="{BFA5B0CD-B416-4A08-9F13-9A0FB1B6D596}"/>
          </ac:spMkLst>
        </pc:spChg>
        <pc:spChg chg="mod">
          <ac:chgData name="Justin Luke" userId="b032f1b0bfc349d8" providerId="LiveId" clId="{D59DAA70-EDA2-4A6C-BFDD-90C190687F45}" dt="2017-11-29T15:15:11.569" v="3234" actId="14100"/>
          <ac:spMkLst>
            <pc:docMk/>
            <pc:sldMk cId="3755925769" sldId="282"/>
            <ac:spMk id="19" creationId="{22D3134D-8722-4509-9321-60F3FBD810F1}"/>
          </ac:spMkLst>
        </pc:spChg>
        <pc:spChg chg="mod">
          <ac:chgData name="Justin Luke" userId="b032f1b0bfc349d8" providerId="LiveId" clId="{D59DAA70-EDA2-4A6C-BFDD-90C190687F45}" dt="2017-11-29T15:15:08.966" v="3229" actId="1076"/>
          <ac:spMkLst>
            <pc:docMk/>
            <pc:sldMk cId="3755925769" sldId="282"/>
            <ac:spMk id="20" creationId="{E2FC7318-E296-4D4F-8F3F-74680FAF6BE3}"/>
          </ac:spMkLst>
        </pc:spChg>
        <pc:spChg chg="mod">
          <ac:chgData name="Justin Luke" userId="b032f1b0bfc349d8" providerId="LiveId" clId="{D59DAA70-EDA2-4A6C-BFDD-90C190687F45}" dt="2017-11-29T15:15:09.275" v="3230" actId="1076"/>
          <ac:spMkLst>
            <pc:docMk/>
            <pc:sldMk cId="3755925769" sldId="282"/>
            <ac:spMk id="21" creationId="{99DE8CED-5AC4-49EF-A665-365E76B50E0C}"/>
          </ac:spMkLst>
        </pc:spChg>
        <pc:spChg chg="mod">
          <ac:chgData name="Justin Luke" userId="b032f1b0bfc349d8" providerId="LiveId" clId="{D59DAA70-EDA2-4A6C-BFDD-90C190687F45}" dt="2017-11-29T16:41:45.704" v="6562" actId="20577"/>
          <ac:spMkLst>
            <pc:docMk/>
            <pc:sldMk cId="3755925769" sldId="282"/>
            <ac:spMk id="47" creationId="{6D9F7354-97F3-4F47-B793-213B10081839}"/>
          </ac:spMkLst>
        </pc:spChg>
        <pc:spChg chg="add mod ord">
          <ac:chgData name="Justin Luke" userId="b032f1b0bfc349d8" providerId="LiveId" clId="{D59DAA70-EDA2-4A6C-BFDD-90C190687F45}" dt="2017-11-29T15:43:04.530" v="3954" actId="14100"/>
          <ac:spMkLst>
            <pc:docMk/>
            <pc:sldMk cId="3755925769" sldId="282"/>
            <ac:spMk id="65" creationId="{1A941230-C7AB-4403-B613-86AC2F9BABC1}"/>
          </ac:spMkLst>
        </pc:spChg>
        <pc:spChg chg="add mod">
          <ac:chgData name="Justin Luke" userId="b032f1b0bfc349d8" providerId="LiveId" clId="{D59DAA70-EDA2-4A6C-BFDD-90C190687F45}" dt="2017-11-29T15:33:31.579" v="3622" actId="1038"/>
          <ac:spMkLst>
            <pc:docMk/>
            <pc:sldMk cId="3755925769" sldId="282"/>
            <ac:spMk id="68" creationId="{50398D28-E397-49EF-B4B5-101FE56D30FC}"/>
          </ac:spMkLst>
        </pc:spChg>
        <pc:spChg chg="add mod">
          <ac:chgData name="Justin Luke" userId="b032f1b0bfc349d8" providerId="LiveId" clId="{D59DAA70-EDA2-4A6C-BFDD-90C190687F45}" dt="2017-11-29T15:42:18.371" v="3936"/>
          <ac:spMkLst>
            <pc:docMk/>
            <pc:sldMk cId="3755925769" sldId="282"/>
            <ac:spMk id="69" creationId="{34FA51AD-ABF9-4862-A531-8D1238C6583F}"/>
          </ac:spMkLst>
        </pc:spChg>
        <pc:spChg chg="add mod">
          <ac:chgData name="Justin Luke" userId="b032f1b0bfc349d8" providerId="LiveId" clId="{D59DAA70-EDA2-4A6C-BFDD-90C190687F45}" dt="2017-11-29T15:49:37.845" v="4086" actId="5793"/>
          <ac:spMkLst>
            <pc:docMk/>
            <pc:sldMk cId="3755925769" sldId="282"/>
            <ac:spMk id="70" creationId="{9FAD2B38-C4B7-425E-9B80-B0F1B609E913}"/>
          </ac:spMkLst>
        </pc:spChg>
        <pc:spChg chg="add mod">
          <ac:chgData name="Justin Luke" userId="b032f1b0bfc349d8" providerId="LiveId" clId="{D59DAA70-EDA2-4A6C-BFDD-90C190687F45}" dt="2017-11-29T15:39:25.505" v="3866" actId="1076"/>
          <ac:spMkLst>
            <pc:docMk/>
            <pc:sldMk cId="3755925769" sldId="282"/>
            <ac:spMk id="71" creationId="{E1A7745E-1AFF-4D8C-B1A5-B091F9EE2477}"/>
          </ac:spMkLst>
        </pc:spChg>
        <pc:spChg chg="add mod">
          <ac:chgData name="Justin Luke" userId="b032f1b0bfc349d8" providerId="LiveId" clId="{D59DAA70-EDA2-4A6C-BFDD-90C190687F45}" dt="2017-11-29T15:39:56.992" v="3884" actId="1076"/>
          <ac:spMkLst>
            <pc:docMk/>
            <pc:sldMk cId="3755925769" sldId="282"/>
            <ac:spMk id="72" creationId="{1A6E0EBE-5488-4B65-816D-35C74629343D}"/>
          </ac:spMkLst>
        </pc:spChg>
        <pc:spChg chg="add mod ord">
          <ac:chgData name="Justin Luke" userId="b032f1b0bfc349d8" providerId="LiveId" clId="{D59DAA70-EDA2-4A6C-BFDD-90C190687F45}" dt="2017-11-29T15:44:32.222" v="3977" actId="14100"/>
          <ac:spMkLst>
            <pc:docMk/>
            <pc:sldMk cId="3755925769" sldId="282"/>
            <ac:spMk id="75" creationId="{8BAE8B1E-1C6B-468A-AC9E-DD0B3F0D8BEA}"/>
          </ac:spMkLst>
        </pc:spChg>
        <pc:spChg chg="del">
          <ac:chgData name="Justin Luke" userId="b032f1b0bfc349d8" providerId="LiveId" clId="{D59DAA70-EDA2-4A6C-BFDD-90C190687F45}" dt="2017-11-29T15:12:40.375" v="3180" actId="478"/>
          <ac:spMkLst>
            <pc:docMk/>
            <pc:sldMk cId="3755925769" sldId="282"/>
            <ac:spMk id="122" creationId="{44272EB9-32AD-480A-9953-50CD21CC5848}"/>
          </ac:spMkLst>
        </pc:spChg>
        <pc:spChg chg="del">
          <ac:chgData name="Justin Luke" userId="b032f1b0bfc349d8" providerId="LiveId" clId="{D59DAA70-EDA2-4A6C-BFDD-90C190687F45}" dt="2017-11-29T15:12:42.848" v="3181" actId="478"/>
          <ac:spMkLst>
            <pc:docMk/>
            <pc:sldMk cId="3755925769" sldId="282"/>
            <ac:spMk id="123" creationId="{7DC04D12-B683-4E01-96AA-034C5E22C838}"/>
          </ac:spMkLst>
        </pc:spChg>
        <pc:picChg chg="add mod">
          <ac:chgData name="Justin Luke" userId="b032f1b0bfc349d8" providerId="LiveId" clId="{D59DAA70-EDA2-4A6C-BFDD-90C190687F45}" dt="2017-11-29T20:48:53.535" v="6768" actId="1076"/>
          <ac:picMkLst>
            <pc:docMk/>
            <pc:sldMk cId="3755925769" sldId="282"/>
            <ac:picMk id="7" creationId="{F529F264-A471-4C88-94C3-23674A288D6B}"/>
          </ac:picMkLst>
        </pc:picChg>
        <pc:picChg chg="add mod">
          <ac:chgData name="Justin Luke" userId="b032f1b0bfc349d8" providerId="LiveId" clId="{D59DAA70-EDA2-4A6C-BFDD-90C190687F45}" dt="2017-11-29T20:52:39.792" v="6784" actId="1076"/>
          <ac:picMkLst>
            <pc:docMk/>
            <pc:sldMk cId="3755925769" sldId="282"/>
            <ac:picMk id="8" creationId="{7B828F48-CF13-498C-BB8B-F4B6AACE3DD8}"/>
          </ac:picMkLst>
        </pc:picChg>
        <pc:picChg chg="mod ord">
          <ac:chgData name="Justin Luke" userId="b032f1b0bfc349d8" providerId="LiveId" clId="{D59DAA70-EDA2-4A6C-BFDD-90C190687F45}" dt="2017-11-29T15:26:14.734" v="3576" actId="1076"/>
          <ac:picMkLst>
            <pc:docMk/>
            <pc:sldMk cId="3755925769" sldId="282"/>
            <ac:picMk id="11" creationId="{5B24984E-2E67-4BD5-95A6-6FAAD39174B6}"/>
          </ac:picMkLst>
        </pc:picChg>
        <pc:picChg chg="del">
          <ac:chgData name="Justin Luke" userId="b032f1b0bfc349d8" providerId="LiveId" clId="{D59DAA70-EDA2-4A6C-BFDD-90C190687F45}" dt="2017-11-29T15:12:49.074" v="3183" actId="478"/>
          <ac:picMkLst>
            <pc:docMk/>
            <pc:sldMk cId="3755925769" sldId="282"/>
            <ac:picMk id="13" creationId="{B5FCB4D6-A0CF-4D7A-BCFB-88AAA92BFC60}"/>
          </ac:picMkLst>
        </pc:picChg>
        <pc:picChg chg="del">
          <ac:chgData name="Justin Luke" userId="b032f1b0bfc349d8" providerId="LiveId" clId="{D59DAA70-EDA2-4A6C-BFDD-90C190687F45}" dt="2017-11-29T15:12:47.003" v="3182" actId="478"/>
          <ac:picMkLst>
            <pc:docMk/>
            <pc:sldMk cId="3755925769" sldId="282"/>
            <ac:picMk id="17" creationId="{C469ABD6-E4C3-4AE5-A7EA-A4117EF47FB5}"/>
          </ac:picMkLst>
        </pc:picChg>
      </pc:sldChg>
      <pc:sldChg chg="addSp delSp modSp add mod modNotesTx">
        <pc:chgData name="Justin Luke" userId="b032f1b0bfc349d8" providerId="LiveId" clId="{D59DAA70-EDA2-4A6C-BFDD-90C190687F45}" dt="2017-11-29T20:52:44.850" v="6786" actId="1076"/>
        <pc:sldMkLst>
          <pc:docMk/>
          <pc:sldMk cId="839998492" sldId="283"/>
        </pc:sldMkLst>
        <pc:spChg chg="del">
          <ac:chgData name="Justin Luke" userId="b032f1b0bfc349d8" providerId="LiveId" clId="{D59DAA70-EDA2-4A6C-BFDD-90C190687F45}" dt="2017-11-29T15:50:12.914" v="4091" actId="478"/>
          <ac:spMkLst>
            <pc:docMk/>
            <pc:sldMk cId="839998492" sldId="283"/>
            <ac:spMk id="4" creationId="{CDACD703-FD3B-4795-99E3-28403C449E64}"/>
          </ac:spMkLst>
        </pc:spChg>
        <pc:spChg chg="add del mod">
          <ac:chgData name="Justin Luke" userId="b032f1b0bfc349d8" providerId="LiveId" clId="{D59DAA70-EDA2-4A6C-BFDD-90C190687F45}" dt="2017-11-29T15:48:46.628" v="4074" actId="14100"/>
          <ac:spMkLst>
            <pc:docMk/>
            <pc:sldMk cId="839998492" sldId="283"/>
            <ac:spMk id="5" creationId="{5727AD10-B287-49D5-A26D-9D772D0BF75D}"/>
          </ac:spMkLst>
        </pc:spChg>
        <pc:spChg chg="mod">
          <ac:chgData name="Justin Luke" userId="b032f1b0bfc349d8" providerId="LiveId" clId="{D59DAA70-EDA2-4A6C-BFDD-90C190687F45}" dt="2017-11-29T15:46:39.310" v="4021" actId="20577"/>
          <ac:spMkLst>
            <pc:docMk/>
            <pc:sldMk cId="839998492" sldId="283"/>
            <ac:spMk id="6" creationId="{BFA5B0CD-B416-4A08-9F13-9A0FB1B6D596}"/>
          </ac:spMkLst>
        </pc:spChg>
        <pc:spChg chg="mod">
          <ac:chgData name="Justin Luke" userId="b032f1b0bfc349d8" providerId="LiveId" clId="{D59DAA70-EDA2-4A6C-BFDD-90C190687F45}" dt="2017-11-29T16:41:52.463" v="6570" actId="20577"/>
          <ac:spMkLst>
            <pc:docMk/>
            <pc:sldMk cId="839998492" sldId="283"/>
            <ac:spMk id="47" creationId="{6D9F7354-97F3-4F47-B793-213B10081839}"/>
          </ac:spMkLst>
        </pc:spChg>
        <pc:spChg chg="add del mod">
          <ac:chgData name="Justin Luke" userId="b032f1b0bfc349d8" providerId="LiveId" clId="{D59DAA70-EDA2-4A6C-BFDD-90C190687F45}" dt="2017-11-29T15:48:00.326" v="4068"/>
          <ac:spMkLst>
            <pc:docMk/>
            <pc:sldMk cId="839998492" sldId="283"/>
            <ac:spMk id="69" creationId="{34FA51AD-ABF9-4862-A531-8D1238C6583F}"/>
          </ac:spMkLst>
        </pc:spChg>
        <pc:spChg chg="mod">
          <ac:chgData name="Justin Luke" userId="b032f1b0bfc349d8" providerId="LiveId" clId="{D59DAA70-EDA2-4A6C-BFDD-90C190687F45}" dt="2017-11-29T15:57:35.804" v="4360" actId="20577"/>
          <ac:spMkLst>
            <pc:docMk/>
            <pc:sldMk cId="839998492" sldId="283"/>
            <ac:spMk id="70" creationId="{9FAD2B38-C4B7-425E-9B80-B0F1B609E913}"/>
          </ac:spMkLst>
        </pc:spChg>
        <pc:spChg chg="del">
          <ac:chgData name="Justin Luke" userId="b032f1b0bfc349d8" providerId="LiveId" clId="{D59DAA70-EDA2-4A6C-BFDD-90C190687F45}" dt="2017-11-29T15:50:10.908" v="4089" actId="478"/>
          <ac:spMkLst>
            <pc:docMk/>
            <pc:sldMk cId="839998492" sldId="283"/>
            <ac:spMk id="71" creationId="{E1A7745E-1AFF-4D8C-B1A5-B091F9EE2477}"/>
          </ac:spMkLst>
        </pc:spChg>
        <pc:spChg chg="del">
          <ac:chgData name="Justin Luke" userId="b032f1b0bfc349d8" providerId="LiveId" clId="{D59DAA70-EDA2-4A6C-BFDD-90C190687F45}" dt="2017-11-29T15:50:12.254" v="4090" actId="478"/>
          <ac:spMkLst>
            <pc:docMk/>
            <pc:sldMk cId="839998492" sldId="283"/>
            <ac:spMk id="72" creationId="{1A6E0EBE-5488-4B65-816D-35C74629343D}"/>
          </ac:spMkLst>
        </pc:spChg>
        <pc:spChg chg="mod">
          <ac:chgData name="Justin Luke" userId="b032f1b0bfc349d8" providerId="LiveId" clId="{D59DAA70-EDA2-4A6C-BFDD-90C190687F45}" dt="2017-11-29T15:48:06.102" v="4070"/>
          <ac:spMkLst>
            <pc:docMk/>
            <pc:sldMk cId="839998492" sldId="283"/>
            <ac:spMk id="75" creationId="{8BAE8B1E-1C6B-468A-AC9E-DD0B3F0D8BEA}"/>
          </ac:spMkLst>
        </pc:spChg>
        <pc:graphicFrameChg chg="add del mod">
          <ac:chgData name="Justin Luke" userId="b032f1b0bfc349d8" providerId="LiveId" clId="{D59DAA70-EDA2-4A6C-BFDD-90C190687F45}" dt="2017-11-29T16:01:10.435" v="4370" actId="478"/>
          <ac:graphicFrameMkLst>
            <pc:docMk/>
            <pc:sldMk cId="839998492" sldId="283"/>
            <ac:graphicFrameMk id="73" creationId="{C060A81A-8527-49D8-95AD-EF69CE8DB155}"/>
          </ac:graphicFrameMkLst>
        </pc:graphicFrameChg>
        <pc:graphicFrameChg chg="add mod">
          <ac:chgData name="Justin Luke" userId="b032f1b0bfc349d8" providerId="LiveId" clId="{D59DAA70-EDA2-4A6C-BFDD-90C190687F45}" dt="2017-11-29T16:11:33.094" v="4388" actId="14100"/>
          <ac:graphicFrameMkLst>
            <pc:docMk/>
            <pc:sldMk cId="839998492" sldId="283"/>
            <ac:graphicFrameMk id="76" creationId="{C060A81A-8527-49D8-95AD-EF69CE8DB155}"/>
          </ac:graphicFrameMkLst>
        </pc:graphicFrameChg>
        <pc:graphicFrameChg chg="add mod">
          <ac:chgData name="Justin Luke" userId="b032f1b0bfc349d8" providerId="LiveId" clId="{D59DAA70-EDA2-4A6C-BFDD-90C190687F45}" dt="2017-11-29T16:07:05.447" v="4384" actId="1076"/>
          <ac:graphicFrameMkLst>
            <pc:docMk/>
            <pc:sldMk cId="839998492" sldId="283"/>
            <ac:graphicFrameMk id="77" creationId="{E6161CCB-0B28-496D-9F02-C3E2FA1F792E}"/>
          </ac:graphicFrameMkLst>
        </pc:graphicFrameChg>
        <pc:picChg chg="add mod">
          <ac:chgData name="Justin Luke" userId="b032f1b0bfc349d8" providerId="LiveId" clId="{D59DAA70-EDA2-4A6C-BFDD-90C190687F45}" dt="2017-11-29T15:56:49.887" v="4348" actId="1076"/>
          <ac:picMkLst>
            <pc:docMk/>
            <pc:sldMk cId="839998492" sldId="283"/>
            <ac:picMk id="8" creationId="{518A4398-7976-4294-827A-B7B3F0C9587D}"/>
          </ac:picMkLst>
        </pc:picChg>
        <pc:picChg chg="add mod">
          <ac:chgData name="Justin Luke" userId="b032f1b0bfc349d8" providerId="LiveId" clId="{D59DAA70-EDA2-4A6C-BFDD-90C190687F45}" dt="2017-11-29T20:52:44.850" v="6786" actId="1076"/>
          <ac:picMkLst>
            <pc:docMk/>
            <pc:sldMk cId="839998492" sldId="283"/>
            <ac:picMk id="10" creationId="{DFEB11A1-88F9-4074-8427-4A0800984587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https://d.docs.live.net/b032f1b0bfc349d8/Documents/Fall%202017/CE186/Project/plots_for_PP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Sheet1!$A$1:$A$3</c:f>
              <c:strCache>
                <c:ptCount val="3"/>
                <c:pt idx="0">
                  <c:v>Jerry Brown</c:v>
                </c:pt>
                <c:pt idx="1">
                  <c:v> ☆ Me (John Wick)</c:v>
                </c:pt>
                <c:pt idx="2">
                  <c:v>Jane Doe</c:v>
                </c:pt>
              </c:strCache>
            </c:strRef>
          </c:cat>
          <c:val>
            <c:numRef>
              <c:f>Sheet1!$B$1:$B$3</c:f>
              <c:numCache>
                <c:formatCode>General</c:formatCode>
                <c:ptCount val="3"/>
                <c:pt idx="0">
                  <c:v>1501.0</c:v>
                </c:pt>
                <c:pt idx="1">
                  <c:v>1986.0</c:v>
                </c:pt>
                <c:pt idx="2">
                  <c:v>2508.0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864-4211-A59E-C73BB575EC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shape val="box"/>
        <c:axId val="-2082807216"/>
        <c:axId val="-2082810416"/>
        <c:axId val="0"/>
      </c:bar3DChart>
      <c:catAx>
        <c:axId val="-20828072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82810416"/>
        <c:crosses val="autoZero"/>
        <c:auto val="1"/>
        <c:lblAlgn val="ctr"/>
        <c:lblOffset val="100"/>
        <c:noMultiLvlLbl val="0"/>
      </c:catAx>
      <c:valAx>
        <c:axId val="-2082810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82807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 w="25400">
          <a:noFill/>
        </a:ln>
        <a:effectLst/>
        <a:sp3d/>
      </c:spPr>
    </c:sideWall>
    <c:backWall>
      <c:thickness val="0"/>
      <c:spPr>
        <a:noFill/>
        <a:ln w="25400"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[plots_for_PPT.xlsx]Sheet2!$A$1:$A$3</c:f>
              <c:strCache>
                <c:ptCount val="3"/>
                <c:pt idx="0">
                  <c:v>Team Stanford</c:v>
                </c:pt>
                <c:pt idx="1">
                  <c:v>Team Google</c:v>
                </c:pt>
                <c:pt idx="2">
                  <c:v> ☆ My Team (Team UCB)</c:v>
                </c:pt>
              </c:strCache>
            </c:strRef>
          </c:cat>
          <c:val>
            <c:numRef>
              <c:f>[plots_for_PPT.xlsx]Sheet2!$B$1:$B$3</c:f>
              <c:numCache>
                <c:formatCode>General</c:formatCode>
                <c:ptCount val="3"/>
                <c:pt idx="0">
                  <c:v>90000.0</c:v>
                </c:pt>
                <c:pt idx="1">
                  <c:v>126000.0</c:v>
                </c:pt>
                <c:pt idx="2">
                  <c:v>150000.0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855-4D32-852D-2C7344776D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2136833024"/>
        <c:axId val="-2136829648"/>
        <c:axId val="0"/>
      </c:bar3DChart>
      <c:catAx>
        <c:axId val="-21368330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6829648"/>
        <c:crosses val="autoZero"/>
        <c:auto val="1"/>
        <c:lblAlgn val="ctr"/>
        <c:lblOffset val="100"/>
        <c:noMultiLvlLbl val="0"/>
      </c:catAx>
      <c:valAx>
        <c:axId val="-2136829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6833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29T05:06:56.483" idx="1">
    <p:pos x="4611" y="1051"/>
    <p:text>"a commute tool" --&gt; "mode of transportation" ?
Or "using a bike for your commtue?"</p:text>
    <p:extLst>
      <p:ext uri="{C676402C-5697-4E1C-873F-D02D1690AC5C}">
        <p15:threadingInfo xmlns:p15="http://schemas.microsoft.com/office/powerpoint/2012/main" timeZoneBias="480"/>
      </p:ext>
    </p:extLst>
  </p:cm>
  <p:cm authorId="1" dt="2017-11-29T05:08:37.916" idx="2">
    <p:pos x="2075" y="1965"/>
    <p:text>Have you ever been frustrated with finding the best bike route?
I want...
-safe?
-fast?
-least elevation change?
-safe at night?</p:text>
    <p:extLst>
      <p:ext uri="{C676402C-5697-4E1C-873F-D02D1690AC5C}">
        <p15:threadingInfo xmlns:p15="http://schemas.microsoft.com/office/powerpoint/2012/main" timeZoneBias="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A1F85-FF27-4E0F-BE48-998CB4287B33}" type="datetimeFigureOut">
              <a:rPr lang="en-US"/>
              <a:t>11/29/17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319D42-C127-412E-810C-AF85C51E6035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774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Vania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19D42-C127-412E-810C-AF85C51E6035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28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1" dirty="0" err="1"/>
              <a:t>Janton</a:t>
            </a:r>
          </a:p>
          <a:p>
            <a:r>
              <a:rPr lang="en-CA" dirty="0"/>
              <a:t>- 2min to describe all the features </a:t>
            </a:r>
          </a:p>
          <a:p>
            <a:r>
              <a:rPr lang="en-CA" dirty="0"/>
              <a:t>  -photo gallery</a:t>
            </a:r>
          </a:p>
          <a:p>
            <a:r>
              <a:rPr lang="en-CA" dirty="0"/>
              <a:t>  -details breakdown (examples, elevation)</a:t>
            </a:r>
          </a:p>
          <a:p>
            <a:r>
              <a:rPr lang="en-CA" dirty="0"/>
              <a:t>  -Route mapping (trip review – preview)</a:t>
            </a:r>
          </a:p>
          <a:p>
            <a:r>
              <a:rPr lang="en-CA" dirty="0"/>
              <a:t>  -User feedback --&gt; transition to Justin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19D42-C127-412E-810C-AF85C51E603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0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Justin</a:t>
            </a:r>
          </a:p>
          <a:p>
            <a:r>
              <a:rPr lang="en-US" dirty="0"/>
              <a:t>(</a:t>
            </a:r>
            <a:r>
              <a:rPr lang="en-US" u="sng" dirty="0"/>
              <a:t>2 seconds</a:t>
            </a:r>
            <a:r>
              <a:rPr lang="en-US" dirty="0"/>
              <a:t>; just “tapping” the left search tab to open it)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19D42-C127-412E-810C-AF85C51E6035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126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Justin</a:t>
            </a:r>
          </a:p>
          <a:p>
            <a:r>
              <a:rPr lang="en-US" dirty="0"/>
              <a:t>(</a:t>
            </a:r>
            <a:r>
              <a:rPr lang="en-US" u="sng" dirty="0"/>
              <a:t>10 seconds</a:t>
            </a:r>
            <a:r>
              <a:rPr lang="en-US" dirty="0"/>
              <a:t>)</a:t>
            </a:r>
          </a:p>
          <a:p>
            <a:r>
              <a:rPr lang="en-US" dirty="0"/>
              <a:t>Smart Safe Bike App is easy and intuitive.  Let’s enter our starting point and desired destination.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19D42-C127-412E-810C-AF85C51E6035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217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Justin</a:t>
            </a:r>
          </a:p>
          <a:p>
            <a:r>
              <a:rPr lang="en-US" dirty="0"/>
              <a:t>(</a:t>
            </a:r>
            <a:r>
              <a:rPr lang="en-US" u="sng" dirty="0"/>
              <a:t>45 seconds</a:t>
            </a:r>
            <a:r>
              <a:rPr lang="en-US" dirty="0"/>
              <a:t>)</a:t>
            </a:r>
          </a:p>
          <a:p>
            <a:r>
              <a:rPr lang="en-US" dirty="0"/>
              <a:t>1) Finds routes by other users with similar origin/destination</a:t>
            </a:r>
          </a:p>
          <a:p>
            <a:r>
              <a:rPr lang="en-US" dirty="0"/>
              <a:t>2) Recommends the top choices based on the user’s personalized preferences</a:t>
            </a:r>
          </a:p>
          <a:p>
            <a:r>
              <a:rPr lang="en-US" dirty="0"/>
              <a:t>3) Based on data collected by our sensors or by user feedback, we can warn users about dangers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19D42-C127-412E-810C-AF85C51E6035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8335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Justin</a:t>
            </a:r>
          </a:p>
          <a:p>
            <a:r>
              <a:rPr lang="en-US" dirty="0"/>
              <a:t>(</a:t>
            </a:r>
            <a:r>
              <a:rPr lang="en-US" u="sng" dirty="0"/>
              <a:t>15 seconds</a:t>
            </a:r>
            <a:r>
              <a:rPr lang="en-US" dirty="0"/>
              <a:t>)</a:t>
            </a:r>
          </a:p>
          <a:p>
            <a:pPr marL="228600" indent="-228600">
              <a:buAutoNum type="arabicParenR"/>
            </a:pPr>
            <a:r>
              <a:rPr lang="en-US" dirty="0"/>
              <a:t>“Tap” on the icons.  Can see how this route/warning was generated.</a:t>
            </a:r>
          </a:p>
          <a:p>
            <a:pPr marL="228600" indent="-228600">
              <a:buAutoNum type="arabicParenR"/>
            </a:pPr>
            <a:r>
              <a:rPr lang="en-US" dirty="0"/>
              <a:t>Recommendations are weighted, based on similarity of other users and their ranking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19D42-C127-412E-810C-AF85C51E6035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382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Justin</a:t>
            </a:r>
          </a:p>
          <a:p>
            <a:r>
              <a:rPr lang="en-US" dirty="0"/>
              <a:t>(</a:t>
            </a:r>
            <a:r>
              <a:rPr lang="en-US" u="sng" dirty="0"/>
              <a:t>30 seconds</a:t>
            </a:r>
            <a:r>
              <a:rPr lang="en-US" dirty="0"/>
              <a:t>)</a:t>
            </a:r>
          </a:p>
          <a:p>
            <a:pPr marL="228600" indent="-228600">
              <a:buAutoNum type="arabicParenR"/>
            </a:pPr>
            <a:r>
              <a:rPr lang="en-US" dirty="0"/>
              <a:t>“Tap” on the user profile icon.</a:t>
            </a:r>
          </a:p>
          <a:p>
            <a:pPr marL="228600" indent="-228600">
              <a:buAutoNum type="arabicParenR"/>
            </a:pPr>
            <a:r>
              <a:rPr lang="en-US" dirty="0"/>
              <a:t>Levels, health points, friends.  We know calories burned, since we track velocity and altitude.</a:t>
            </a:r>
          </a:p>
          <a:p>
            <a:pPr marL="228600" indent="-228600">
              <a:buAutoNum type="arabicParenR"/>
            </a:pPr>
            <a:r>
              <a:rPr lang="en-US" dirty="0"/>
              <a:t>Based on past trips John has made, we have learned his biking preferences.  He can adjust them manually, too.</a:t>
            </a:r>
          </a:p>
          <a:p>
            <a:pPr marL="228600" indent="-228600">
              <a:buAutoNum type="arabicParenR"/>
            </a:pPr>
            <a:r>
              <a:rPr lang="en-US" dirty="0"/>
              <a:t>We note that the recommended routes shown previously match with John’s preferences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19D42-C127-412E-810C-AF85C51E6035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8015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Justin</a:t>
            </a:r>
          </a:p>
          <a:p>
            <a:r>
              <a:rPr lang="en-US" dirty="0"/>
              <a:t>(</a:t>
            </a:r>
            <a:r>
              <a:rPr lang="en-US" u="sng" dirty="0"/>
              <a:t>30 seconds</a:t>
            </a:r>
            <a:r>
              <a:rPr lang="en-US" dirty="0"/>
              <a:t>)</a:t>
            </a:r>
          </a:p>
          <a:p>
            <a:r>
              <a:rPr lang="en-US" dirty="0"/>
              <a:t>Besides making biking more safe with the hardware and safe route suggestions, the app also makes biking fun.</a:t>
            </a:r>
          </a:p>
          <a:p>
            <a:endParaRPr lang="en-US" dirty="0"/>
          </a:p>
          <a:p>
            <a:r>
              <a:rPr lang="en-US" dirty="0"/>
              <a:t>Connect with your friends and community.  Compete with points or health score.  Create Teams (schools, orgs, companies).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19D42-C127-412E-810C-AF85C51E6035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6429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Vania</a:t>
            </a:r>
            <a:r>
              <a:rPr lang="en-US" dirty="0"/>
              <a:t>: Hardware side (</a:t>
            </a:r>
            <a:r>
              <a:rPr lang="en-US" u="sng" dirty="0"/>
              <a:t>30 sec)</a:t>
            </a:r>
            <a:endParaRPr lang="en-US" dirty="0"/>
          </a:p>
          <a:p>
            <a:r>
              <a:rPr lang="en-US" b="1" dirty="0"/>
              <a:t>Justin</a:t>
            </a:r>
            <a:r>
              <a:rPr lang="en-US" dirty="0"/>
              <a:t>: Software side (</a:t>
            </a:r>
            <a:r>
              <a:rPr lang="en-US" u="sng" dirty="0"/>
              <a:t>10 seconds</a:t>
            </a:r>
            <a:r>
              <a:rPr lang="en-US" dirty="0"/>
              <a:t>) (mostly already discussed earlier, so I’ll just say “the app visualization shown previously is our next step of Smart Safe Bike App once we scale the product to many users”)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19D42-C127-412E-810C-AF85C51E6035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8494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Vania or Janton</a:t>
            </a:r>
            <a:r>
              <a:rPr lang="en-US" dirty="0"/>
              <a:t>?</a:t>
            </a:r>
          </a:p>
          <a:p>
            <a:r>
              <a:rPr lang="en-US" dirty="0"/>
              <a:t>GHG Reduction if /3 </a:t>
            </a:r>
            <a:r>
              <a:rPr lang="en-US" dirty="0" err="1"/>
              <a:t>americans</a:t>
            </a:r>
            <a:r>
              <a:rPr lang="en-US" dirty="0"/>
              <a:t> biked to work 30 days in a year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19D42-C127-412E-810C-AF85C51E6035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792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1" dirty="0"/>
              <a:t>Justin</a:t>
            </a:r>
            <a:r>
              <a:rPr lang="en-CA" dirty="0"/>
              <a:t> (</a:t>
            </a:r>
            <a:r>
              <a:rPr lang="en-CA" u="sng" dirty="0"/>
              <a:t>15 seconds</a:t>
            </a:r>
            <a:r>
              <a:rPr lang="en-CA" dirty="0"/>
              <a:t>) Not going to say much because this is already presented.  Just going to leave this slide up so it’s useful for the judges/audience when asking questions (i.e. jogs their memory)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19D42-C127-412E-810C-AF85C51E603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683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1" dirty="0" err="1"/>
              <a:t>Janton</a:t>
            </a:r>
            <a:r>
              <a:rPr lang="en-CA" dirty="0"/>
              <a:t> – Introduction: say hello and our team name</a:t>
            </a:r>
          </a:p>
          <a:p>
            <a:r>
              <a:rPr lang="en-CA" b="1" dirty="0"/>
              <a:t>Everyone</a:t>
            </a:r>
            <a:r>
              <a:rPr lang="en-CA" b="0" dirty="0"/>
              <a:t> – say your name</a:t>
            </a:r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19D42-C127-412E-810C-AF85C51E60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331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Janton</a:t>
            </a:r>
            <a:r>
              <a:rPr lang="en-US" dirty="0"/>
              <a:t> – 11.29.2017</a:t>
            </a:r>
          </a:p>
          <a:p>
            <a:endParaRPr lang="en-US" dirty="0"/>
          </a:p>
          <a:p>
            <a:r>
              <a:rPr lang="en-US" dirty="0"/>
              <a:t>1.5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19D42-C127-412E-810C-AF85C51E6035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1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Janton</a:t>
            </a:r>
            <a:r>
              <a:rPr lang="en-US" dirty="0"/>
              <a:t> – 11.29.2017</a:t>
            </a:r>
          </a:p>
          <a:p>
            <a:endParaRPr lang="en-US" dirty="0"/>
          </a:p>
          <a:p>
            <a:r>
              <a:rPr lang="en-US" dirty="0"/>
              <a:t>- 8 sec</a:t>
            </a:r>
          </a:p>
          <a:p>
            <a:endParaRPr lang="en-US" dirty="0"/>
          </a:p>
          <a:p>
            <a:r>
              <a:rPr lang="en-CA" dirty="0"/>
              <a:t>What is the safest route?</a:t>
            </a:r>
            <a:endParaRPr lang="en-US" dirty="0"/>
          </a:p>
          <a:p>
            <a:endParaRPr lang="en-CA" dirty="0">
              <a:solidFill>
                <a:srgbClr val="FFFFFF"/>
              </a:solidFill>
            </a:endParaRPr>
          </a:p>
          <a:p>
            <a:r>
              <a:rPr lang="en-CA" dirty="0"/>
              <a:t>What route is best suited for me? </a:t>
            </a:r>
            <a:endParaRPr lang="en-US" dirty="0"/>
          </a:p>
          <a:p>
            <a:r>
              <a:rPr lang="en-CA" dirty="0"/>
              <a:t>* elevation, time, difficulty, safety</a:t>
            </a:r>
            <a:endParaRPr lang="en-US" dirty="0"/>
          </a:p>
          <a:p>
            <a:endParaRPr lang="en-CA" dirty="0"/>
          </a:p>
          <a:p>
            <a:r>
              <a:rPr lang="en-US" b="1" u="sng" dirty="0"/>
              <a:t>Major Causes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i="1" dirty="0"/>
              <a:t>Distracted Riding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i="1" dirty="0"/>
              <a:t>Speeding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i="1" dirty="0"/>
              <a:t>Proximity to Vehicles</a:t>
            </a:r>
            <a:endParaRPr lang="en-CA" dirty="0"/>
          </a:p>
          <a:p>
            <a:endParaRPr lang="en-US" dirty="0"/>
          </a:p>
          <a:p>
            <a:r>
              <a:rPr lang="en-US" dirty="0"/>
              <a:t>Equivalent to 5 injuries per hour </a:t>
            </a:r>
          </a:p>
          <a:p>
            <a:r>
              <a:rPr lang="en-US" dirty="0"/>
              <a:t>Convenience</a:t>
            </a:r>
          </a:p>
          <a:p>
            <a:r>
              <a:rPr lang="en-US" dirty="0"/>
              <a:t>Bike friendliness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19D42-C127-412E-810C-AF85C51E6035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82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Janton</a:t>
            </a:r>
            <a:r>
              <a:rPr lang="en-US" dirty="0"/>
              <a:t> – 11.29.2017</a:t>
            </a:r>
          </a:p>
          <a:p>
            <a:endParaRPr lang="en-US" dirty="0"/>
          </a:p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19D42-C127-412E-810C-AF85C51E6035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995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Vania  (40 sec)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Our solution is to improve the biking experience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If you think about cars, all these features + becoming more advanced, especially the 'smart' cars </a:t>
            </a:r>
          </a:p>
          <a:p>
            <a:pPr lvl="1">
              <a:buChar char="•"/>
            </a:pPr>
            <a:r>
              <a:rPr lang="en-US" dirty="0"/>
              <a:t>Auto emergency braking. ...</a:t>
            </a:r>
          </a:p>
          <a:p>
            <a:pPr lvl="1">
              <a:buChar char="•"/>
            </a:pPr>
            <a:r>
              <a:rPr lang="en-US" dirty="0"/>
              <a:t>Lane detection</a:t>
            </a:r>
          </a:p>
          <a:p>
            <a:pPr lvl="1">
              <a:buChar char="•"/>
            </a:pPr>
            <a:r>
              <a:rPr lang="en-US" dirty="0"/>
              <a:t>Blind-spot monitoring. ...</a:t>
            </a:r>
          </a:p>
          <a:p>
            <a:pPr lvl="1">
              <a:buChar char="•"/>
            </a:pPr>
            <a:r>
              <a:rPr lang="en-US" dirty="0"/>
              <a:t>Backup camera. 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However, to improve bike safety, most solutions for bikes only have one or two of these features, but we believe that all three are needed for an effective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19D42-C127-412E-810C-AF85C51E6035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207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1" dirty="0"/>
              <a:t>Vania</a:t>
            </a:r>
          </a:p>
          <a:p>
            <a:endParaRPr lang="en-CA" dirty="0"/>
          </a:p>
          <a:p>
            <a:pPr marL="171450" indent="-171450">
              <a:buFont typeface="Arial"/>
              <a:buChar char="•"/>
            </a:pPr>
            <a:r>
              <a:rPr lang="en-CA" dirty="0"/>
              <a:t>One of main goals is to make an integrated, on-bike safety system </a:t>
            </a:r>
          </a:p>
          <a:p>
            <a:pPr marL="628650" lvl="1" indent="-171450">
              <a:buFont typeface="Arial"/>
              <a:buChar char="•"/>
            </a:pPr>
            <a:r>
              <a:rPr lang="en-CA" dirty="0"/>
              <a:t>Alerts both bikers and drivers</a:t>
            </a:r>
          </a:p>
          <a:p>
            <a:pPr marL="171450" indent="-171450">
              <a:buFont typeface="Arial"/>
              <a:buChar char="•"/>
            </a:pPr>
            <a:r>
              <a:rPr lang="en-CA" dirty="0"/>
              <a:t>Inspired by features of </a:t>
            </a:r>
            <a:r>
              <a:rPr lang="en-CA"/>
              <a:t>car </a:t>
            </a:r>
            <a:r>
              <a:rPr lang="en-CA" dirty="0"/>
              <a:t>safety systems</a:t>
            </a:r>
            <a:endParaRPr lang="en-CA"/>
          </a:p>
          <a:p>
            <a:pPr marL="171450" indent="-171450">
              <a:buFont typeface="Arial"/>
              <a:buChar char="•"/>
            </a:pPr>
            <a:r>
              <a:rPr lang="en-CA"/>
              <a:t>GPS brains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19D42-C127-412E-810C-AF85C51E60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05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Vania and </a:t>
            </a:r>
            <a:r>
              <a:rPr lang="en-US" b="1" dirty="0" err="1"/>
              <a:t>Evey</a:t>
            </a:r>
            <a:r>
              <a:rPr lang="en-US" b="1" dirty="0"/>
              <a:t> </a:t>
            </a:r>
            <a:r>
              <a:rPr lang="en-US" b="0" dirty="0"/>
              <a:t>(Justin or Janton can lift bike for better visibility)</a:t>
            </a:r>
            <a:endParaRPr lang="en-US" b="1" dirty="0"/>
          </a:p>
          <a:p>
            <a:r>
              <a:rPr lang="en-US" dirty="0"/>
              <a:t>Turn lights</a:t>
            </a:r>
          </a:p>
          <a:p>
            <a:endParaRPr lang="en-US" dirty="0"/>
          </a:p>
          <a:p>
            <a:r>
              <a:rPr lang="en-US" dirty="0"/>
              <a:t>Vibration motor + Warning Light</a:t>
            </a:r>
          </a:p>
          <a:p>
            <a:endParaRPr lang="en-US" dirty="0"/>
          </a:p>
          <a:p>
            <a:r>
              <a:rPr lang="en-US" dirty="0"/>
              <a:t>Night light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19D42-C127-412E-810C-AF85C51E6035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128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1" dirty="0" err="1"/>
              <a:t>Janton</a:t>
            </a:r>
          </a:p>
          <a:p>
            <a:r>
              <a:rPr lang="en-CA" b="1" dirty="0"/>
              <a:t>(15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19D42-C127-412E-810C-AF85C51E60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08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68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836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96639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775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285298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9128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6410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228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842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174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069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463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593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289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902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57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994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  <p:sldLayoutId id="2147483818" r:id="rId12"/>
    <p:sldLayoutId id="2147483819" r:id="rId13"/>
    <p:sldLayoutId id="2147483820" r:id="rId14"/>
    <p:sldLayoutId id="2147483821" r:id="rId15"/>
    <p:sldLayoutId id="214748382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jp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jp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20.jp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20.jp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8.png"/><Relationship Id="rId10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8.png"/><Relationship Id="rId7" Type="http://schemas.openxmlformats.org/officeDocument/2006/relationships/image" Target="../media/image20.jpg"/><Relationship Id="rId8" Type="http://schemas.openxmlformats.org/officeDocument/2006/relationships/image" Target="../media/image32.png"/><Relationship Id="rId9" Type="http://schemas.openxmlformats.org/officeDocument/2006/relationships/image" Target="../media/image26.png"/><Relationship Id="rId10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chart" Target="../charts/chart2.xml"/><Relationship Id="rId12" Type="http://schemas.openxmlformats.org/officeDocument/2006/relationships/image" Target="../media/image26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5" Type="http://schemas.openxmlformats.org/officeDocument/2006/relationships/image" Target="../media/image31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8.png"/><Relationship Id="rId7" Type="http://schemas.openxmlformats.org/officeDocument/2006/relationships/image" Target="../media/image20.jpg"/><Relationship Id="rId8" Type="http://schemas.openxmlformats.org/officeDocument/2006/relationships/hyperlink" Target="https://en.wikipedia.org/wiki/%F0%9F%91%AA" TargetMode="External"/><Relationship Id="rId9" Type="http://schemas.openxmlformats.org/officeDocument/2006/relationships/image" Target="../media/image33.png"/><Relationship Id="rId10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37FFAF-A8B9-48AF-BEB9-BA5E85BBB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TEMP:  presentation guidelines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8C8A425-1ADF-4F05-BD60-0718616EC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081" y="2275233"/>
            <a:ext cx="900112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64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7E2871-9F57-4133-8350-294EFFC9E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Cyber</a:t>
            </a:r>
          </a:p>
        </p:txBody>
      </p:sp>
      <p:pic>
        <p:nvPicPr>
          <p:cNvPr id="6" name="Picture 6" descr="Screen Shot 2017-11-29 at 1.46.31 AM.png">
            <a:extLst>
              <a:ext uri="{FF2B5EF4-FFF2-40B4-BE49-F238E27FC236}">
                <a16:creationId xmlns:a16="http://schemas.microsoft.com/office/drawing/2014/main" xmlns="" id="{E4EAEE7E-5058-4010-9AC9-5A68B7FDFC2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1688" y="1227138"/>
            <a:ext cx="9613372" cy="529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4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Screen Shot 2017-11-29 at 4.20.54 AM (2).png">
            <a:extLst>
              <a:ext uri="{FF2B5EF4-FFF2-40B4-BE49-F238E27FC236}">
                <a16:creationId xmlns:a16="http://schemas.microsoft.com/office/drawing/2014/main" xmlns="" id="{47CF915B-5029-4DC3-AACE-370D52DB5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22038" cy="7655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39C60E-D237-489B-B101-BF08DB2B4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24" y="704850"/>
            <a:ext cx="10031505" cy="2307291"/>
          </a:xfrm>
        </p:spPr>
        <p:txBody>
          <a:bodyPr/>
          <a:lstStyle/>
          <a:p>
            <a:r>
              <a:rPr lang="en-CA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CLOSER LOOK AT OUR SERVER…</a:t>
            </a:r>
          </a:p>
        </p:txBody>
      </p:sp>
    </p:spTree>
    <p:extLst>
      <p:ext uri="{BB962C8B-B14F-4D97-AF65-F5344CB8AC3E}">
        <p14:creationId xmlns:p14="http://schemas.microsoft.com/office/powerpoint/2010/main" val="247159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3B68433-D60A-444C-9578-479111DF51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21"/>
          <a:stretch/>
        </p:blipFill>
        <p:spPr>
          <a:xfrm>
            <a:off x="143352" y="0"/>
            <a:ext cx="12048648" cy="6856610"/>
          </a:xfrm>
          <a:prstGeom prst="rect">
            <a:avLst/>
          </a:prstGeom>
        </p:spPr>
      </p:pic>
      <p:pic>
        <p:nvPicPr>
          <p:cNvPr id="11" name="Picture 10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xmlns="" id="{5B24984E-2E67-4BD5-95A6-6FAAD39174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826" t="363" r="4965" b="35365"/>
          <a:stretch/>
        </p:blipFill>
        <p:spPr>
          <a:xfrm>
            <a:off x="11247120" y="222409"/>
            <a:ext cx="732471" cy="732471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</p:pic>
      <p:pic>
        <p:nvPicPr>
          <p:cNvPr id="13" name="Picture 12" descr="A picture containing text&#10;&#10;Description generated with high confidence">
            <a:extLst>
              <a:ext uri="{FF2B5EF4-FFF2-40B4-BE49-F238E27FC236}">
                <a16:creationId xmlns:a16="http://schemas.microsoft.com/office/drawing/2014/main" xmlns="" id="{B5FCB4D6-A0CF-4D7A-BCFB-88AAA92BF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6011" y="222409"/>
            <a:ext cx="732471" cy="732471"/>
          </a:xfrm>
          <a:prstGeom prst="rect">
            <a:avLst/>
          </a:prstGeom>
        </p:spPr>
      </p:pic>
      <p:pic>
        <p:nvPicPr>
          <p:cNvPr id="17" name="Picture 16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C469ABD6-E4C3-4AE5-A7EA-A4117EF47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4902" y="222409"/>
            <a:ext cx="732471" cy="73247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2B76CA77-E09F-46D5-B5F4-5B3A3C42B38A}"/>
              </a:ext>
            </a:extLst>
          </p:cNvPr>
          <p:cNvSpPr/>
          <p:nvPr/>
        </p:nvSpPr>
        <p:spPr>
          <a:xfrm>
            <a:off x="0" y="0"/>
            <a:ext cx="732471" cy="6858000"/>
          </a:xfrm>
          <a:prstGeom prst="rect">
            <a:avLst/>
          </a:prstGeom>
          <a:solidFill>
            <a:schemeClr val="accent2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76F94B9-4F76-4003-A4EC-1951605815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352" y="272035"/>
            <a:ext cx="322263" cy="31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8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3B68433-D60A-444C-9578-479111DF51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21"/>
          <a:stretch/>
        </p:blipFill>
        <p:spPr>
          <a:xfrm>
            <a:off x="143352" y="0"/>
            <a:ext cx="12048648" cy="6856610"/>
          </a:xfrm>
          <a:prstGeom prst="rect">
            <a:avLst/>
          </a:prstGeom>
        </p:spPr>
      </p:pic>
      <p:pic>
        <p:nvPicPr>
          <p:cNvPr id="11" name="Picture 10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xmlns="" id="{5B24984E-2E67-4BD5-95A6-6FAAD39174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826" t="363" r="4965" b="35365"/>
          <a:stretch/>
        </p:blipFill>
        <p:spPr>
          <a:xfrm>
            <a:off x="11247120" y="222409"/>
            <a:ext cx="732471" cy="732471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</p:pic>
      <p:pic>
        <p:nvPicPr>
          <p:cNvPr id="13" name="Picture 12" descr="A picture containing text&#10;&#10;Description generated with high confidence">
            <a:extLst>
              <a:ext uri="{FF2B5EF4-FFF2-40B4-BE49-F238E27FC236}">
                <a16:creationId xmlns:a16="http://schemas.microsoft.com/office/drawing/2014/main" xmlns="" id="{B5FCB4D6-A0CF-4D7A-BCFB-88AAA92BF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6011" y="222409"/>
            <a:ext cx="732471" cy="732471"/>
          </a:xfrm>
          <a:prstGeom prst="rect">
            <a:avLst/>
          </a:prstGeom>
        </p:spPr>
      </p:pic>
      <p:pic>
        <p:nvPicPr>
          <p:cNvPr id="17" name="Picture 16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C469ABD6-E4C3-4AE5-A7EA-A4117EF47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4902" y="222409"/>
            <a:ext cx="732471" cy="7324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7EE130E-10F5-4AD8-97F4-5C199BB5BC7D}"/>
              </a:ext>
            </a:extLst>
          </p:cNvPr>
          <p:cNvSpPr/>
          <p:nvPr/>
        </p:nvSpPr>
        <p:spPr>
          <a:xfrm>
            <a:off x="0" y="0"/>
            <a:ext cx="3989070" cy="6858000"/>
          </a:xfrm>
          <a:prstGeom prst="rect">
            <a:avLst/>
          </a:prstGeom>
          <a:solidFill>
            <a:schemeClr val="accent2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E05179D-EED8-42F2-87E7-F99188BAFE30}"/>
              </a:ext>
            </a:extLst>
          </p:cNvPr>
          <p:cNvSpPr txBox="1"/>
          <p:nvPr/>
        </p:nvSpPr>
        <p:spPr>
          <a:xfrm>
            <a:off x="0" y="65424"/>
            <a:ext cx="1206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</a:t>
            </a:r>
            <a:r>
              <a:rPr lang="en-CA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9D771E8-6964-4A07-9611-4693DD095C3E}"/>
              </a:ext>
            </a:extLst>
          </p:cNvPr>
          <p:cNvSpPr txBox="1"/>
          <p:nvPr/>
        </p:nvSpPr>
        <p:spPr>
          <a:xfrm>
            <a:off x="469695" y="770214"/>
            <a:ext cx="3324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Berkeley Amtrak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		  </a:t>
            </a:r>
            <a:r>
              <a:rPr lang="en-CA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lang="en-CA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✖</a:t>
            </a:r>
            <a:endParaRPr lang="en-CA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BF2D39F-C804-4127-92DC-7C08B2FB2ACE}"/>
              </a:ext>
            </a:extLst>
          </p:cNvPr>
          <p:cNvSpPr txBox="1"/>
          <p:nvPr/>
        </p:nvSpPr>
        <p:spPr>
          <a:xfrm>
            <a:off x="469695" y="1321116"/>
            <a:ext cx="3324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Jacobs Hall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			  </a:t>
            </a:r>
            <a:r>
              <a:rPr lang="en-CA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lang="en-CA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✖</a:t>
            </a:r>
            <a:endParaRPr lang="en-CA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84E2F407-C1CC-498F-B24E-981F57056BA9}"/>
              </a:ext>
            </a:extLst>
          </p:cNvPr>
          <p:cNvSpPr/>
          <p:nvPr/>
        </p:nvSpPr>
        <p:spPr>
          <a:xfrm>
            <a:off x="0" y="1828800"/>
            <a:ext cx="3989070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A90F1DA-C2F1-4FC4-8197-C0E3E15B071F}"/>
              </a:ext>
            </a:extLst>
          </p:cNvPr>
          <p:cNvSpPr txBox="1"/>
          <p:nvPr/>
        </p:nvSpPr>
        <p:spPr>
          <a:xfrm>
            <a:off x="469695" y="142368"/>
            <a:ext cx="278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YOUR best route:</a:t>
            </a:r>
          </a:p>
        </p:txBody>
      </p:sp>
      <p:pic>
        <p:nvPicPr>
          <p:cNvPr id="16" name="Picture 15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BE8A9995-059D-499F-8EC0-8B21CE3C80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43" y="770213"/>
            <a:ext cx="369333" cy="3693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8D0A9BC1-0EE3-44D1-BB96-4F730CEAB3B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989" t="420" r="17726" b="4660"/>
          <a:stretch/>
        </p:blipFill>
        <p:spPr>
          <a:xfrm>
            <a:off x="16043" y="1299506"/>
            <a:ext cx="369333" cy="3693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4CD5D270-BF7E-4A11-B6E9-573FB19896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5934" y="1347709"/>
            <a:ext cx="295275" cy="2762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4CD5D270-BF7E-4A11-B6E9-573FB19896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5933" y="844215"/>
            <a:ext cx="2952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4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2" grpId="0" animBg="1"/>
      <p:bldP spid="14" grpId="0" animBg="1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021987-567E-4274-BA8F-7DDB8A27E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070" y="0"/>
            <a:ext cx="8307930" cy="6858000"/>
          </a:xfrm>
          <a:prstGeom prst="rect">
            <a:avLst/>
          </a:prstGeom>
        </p:spPr>
      </p:pic>
      <p:pic>
        <p:nvPicPr>
          <p:cNvPr id="11" name="Picture 10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xmlns="" id="{5B24984E-2E67-4BD5-95A6-6FAAD39174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826" t="363" r="4965" b="35365"/>
          <a:stretch/>
        </p:blipFill>
        <p:spPr>
          <a:xfrm>
            <a:off x="11247120" y="222409"/>
            <a:ext cx="732471" cy="732471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</p:pic>
      <p:pic>
        <p:nvPicPr>
          <p:cNvPr id="13" name="Picture 12" descr="A picture containing text&#10;&#10;Description generated with high confidence">
            <a:extLst>
              <a:ext uri="{FF2B5EF4-FFF2-40B4-BE49-F238E27FC236}">
                <a16:creationId xmlns:a16="http://schemas.microsoft.com/office/drawing/2014/main" xmlns="" id="{B5FCB4D6-A0CF-4D7A-BCFB-88AAA92BF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6011" y="222409"/>
            <a:ext cx="732471" cy="732471"/>
          </a:xfrm>
          <a:prstGeom prst="rect">
            <a:avLst/>
          </a:prstGeom>
        </p:spPr>
      </p:pic>
      <p:pic>
        <p:nvPicPr>
          <p:cNvPr id="17" name="Picture 16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C469ABD6-E4C3-4AE5-A7EA-A4117EF47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4902" y="222409"/>
            <a:ext cx="732471" cy="73247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2B76CA77-E09F-46D5-B5F4-5B3A3C42B38A}"/>
              </a:ext>
            </a:extLst>
          </p:cNvPr>
          <p:cNvSpPr/>
          <p:nvPr/>
        </p:nvSpPr>
        <p:spPr>
          <a:xfrm>
            <a:off x="0" y="0"/>
            <a:ext cx="3989070" cy="6858000"/>
          </a:xfrm>
          <a:prstGeom prst="rect">
            <a:avLst/>
          </a:prstGeom>
          <a:solidFill>
            <a:schemeClr val="accent2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22D3134D-8722-4509-9321-60F3FBD810F1}"/>
              </a:ext>
            </a:extLst>
          </p:cNvPr>
          <p:cNvSpPr txBox="1"/>
          <p:nvPr/>
        </p:nvSpPr>
        <p:spPr>
          <a:xfrm>
            <a:off x="0" y="65424"/>
            <a:ext cx="1206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</a:t>
            </a:r>
            <a:r>
              <a:rPr lang="en-CA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E2FC7318-E296-4D4F-8F3F-74680FAF6BE3}"/>
              </a:ext>
            </a:extLst>
          </p:cNvPr>
          <p:cNvSpPr txBox="1"/>
          <p:nvPr/>
        </p:nvSpPr>
        <p:spPr>
          <a:xfrm>
            <a:off x="469695" y="770214"/>
            <a:ext cx="3324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Berkeley Amtrak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		  </a:t>
            </a:r>
            <a:r>
              <a:rPr lang="en-CA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lang="en-CA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✖</a:t>
            </a:r>
            <a:endParaRPr lang="en-CA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9DE8CED-5AC4-49EF-A665-365E76B50E0C}"/>
              </a:ext>
            </a:extLst>
          </p:cNvPr>
          <p:cNvSpPr txBox="1"/>
          <p:nvPr/>
        </p:nvSpPr>
        <p:spPr>
          <a:xfrm>
            <a:off x="469695" y="1321116"/>
            <a:ext cx="3324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Jacobs Hall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			  </a:t>
            </a:r>
            <a:r>
              <a:rPr lang="en-CA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lang="en-CA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✖</a:t>
            </a:r>
            <a:endParaRPr lang="en-CA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ABE1F505-CCBA-4892-A06B-78F1A51E7C5E}"/>
              </a:ext>
            </a:extLst>
          </p:cNvPr>
          <p:cNvSpPr/>
          <p:nvPr/>
        </p:nvSpPr>
        <p:spPr>
          <a:xfrm>
            <a:off x="0" y="1828800"/>
            <a:ext cx="3989070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A119D25-D151-4166-B5B9-61975762AD11}"/>
              </a:ext>
            </a:extLst>
          </p:cNvPr>
          <p:cNvSpPr txBox="1"/>
          <p:nvPr/>
        </p:nvSpPr>
        <p:spPr>
          <a:xfrm>
            <a:off x="469695" y="142368"/>
            <a:ext cx="278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YOUR best route:</a:t>
            </a:r>
          </a:p>
        </p:txBody>
      </p:sp>
      <p:pic>
        <p:nvPicPr>
          <p:cNvPr id="25" name="Picture 24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5D2F849B-8F6D-4E1E-9945-75747528CE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43" y="770213"/>
            <a:ext cx="369333" cy="36933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1E786468-68BF-4028-8C18-6439F0B7A3E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989" t="420" r="17726" b="4660"/>
          <a:stretch/>
        </p:blipFill>
        <p:spPr>
          <a:xfrm>
            <a:off x="16043" y="1299506"/>
            <a:ext cx="369333" cy="369333"/>
          </a:xfrm>
          <a:prstGeom prst="rect">
            <a:avLst/>
          </a:prstGeom>
        </p:spPr>
      </p:pic>
      <p:pic>
        <p:nvPicPr>
          <p:cNvPr id="29" name="Picture 28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52286897-7918-4D61-B706-5C4C6FAF1B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9070" y="3164323"/>
            <a:ext cx="369333" cy="36933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84D5188C-8C43-400A-B3FD-71F66705127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989" t="420" r="17726" b="4660"/>
          <a:stretch/>
        </p:blipFill>
        <p:spPr>
          <a:xfrm>
            <a:off x="10342913" y="1630321"/>
            <a:ext cx="369333" cy="36933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A12C1AE5-4D72-4682-9571-17DEBBD49A23}"/>
              </a:ext>
            </a:extLst>
          </p:cNvPr>
          <p:cNvSpPr txBox="1"/>
          <p:nvPr/>
        </p:nvSpPr>
        <p:spPr>
          <a:xfrm>
            <a:off x="509383" y="2696260"/>
            <a:ext cx="3324000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	</a:t>
            </a: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Least </a:t>
            </a:r>
            <a:r>
              <a:rPr lang="en-CA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Hilly          </a:t>
            </a:r>
            <a:r>
              <a:rPr lang="en-CA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★★★★★</a:t>
            </a:r>
            <a:endParaRPr lang="en-CA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C668A085-A8E9-46BB-B88F-63654AA60BCB}"/>
              </a:ext>
            </a:extLst>
          </p:cNvPr>
          <p:cNvSpPr txBox="1"/>
          <p:nvPr/>
        </p:nvSpPr>
        <p:spPr>
          <a:xfrm>
            <a:off x="509383" y="3169534"/>
            <a:ext cx="3324000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☾	</a:t>
            </a: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Safe at </a:t>
            </a:r>
            <a:r>
              <a:rPr lang="en-CA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Night      </a:t>
            </a:r>
            <a:r>
              <a:rPr lang="en-CA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★★★★☆</a:t>
            </a:r>
            <a:endParaRPr lang="en-CA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EC979B61-0569-42BD-BD80-28D71DD76A48}"/>
              </a:ext>
            </a:extLst>
          </p:cNvPr>
          <p:cNvSpPr txBox="1"/>
          <p:nvPr/>
        </p:nvSpPr>
        <p:spPr>
          <a:xfrm>
            <a:off x="509383" y="3642808"/>
            <a:ext cx="3324000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	</a:t>
            </a: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Scenic	</a:t>
            </a:r>
            <a:r>
              <a:rPr lang="en-CA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CA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★★★★☆</a:t>
            </a:r>
            <a:endParaRPr lang="en-CA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AD3369A6-3A02-4DA3-B5A3-6B168FAF6F53}"/>
              </a:ext>
            </a:extLst>
          </p:cNvPr>
          <p:cNvSpPr txBox="1"/>
          <p:nvPr/>
        </p:nvSpPr>
        <p:spPr>
          <a:xfrm>
            <a:off x="509383" y="4129057"/>
            <a:ext cx="3324000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⌚	</a:t>
            </a:r>
            <a:r>
              <a:rPr lang="en-CA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Fastest </a:t>
            </a: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	      </a:t>
            </a:r>
            <a:r>
              <a:rPr lang="en-CA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CA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★★★☆☆</a:t>
            </a:r>
            <a:endParaRPr lang="en-CA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82E46EBD-F6BE-4AC3-9469-D53FACA43CF9}"/>
              </a:ext>
            </a:extLst>
          </p:cNvPr>
          <p:cNvSpPr/>
          <p:nvPr/>
        </p:nvSpPr>
        <p:spPr>
          <a:xfrm>
            <a:off x="76890" y="2696260"/>
            <a:ext cx="370800" cy="36933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4D27DE77-76C4-4AC0-950C-813874D636CF}"/>
              </a:ext>
            </a:extLst>
          </p:cNvPr>
          <p:cNvSpPr/>
          <p:nvPr/>
        </p:nvSpPr>
        <p:spPr>
          <a:xfrm>
            <a:off x="76890" y="3169534"/>
            <a:ext cx="370800" cy="36933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5EFE176A-82E8-4CCD-A239-7E6FA4045CFB}"/>
              </a:ext>
            </a:extLst>
          </p:cNvPr>
          <p:cNvSpPr/>
          <p:nvPr/>
        </p:nvSpPr>
        <p:spPr>
          <a:xfrm>
            <a:off x="68156" y="3629352"/>
            <a:ext cx="370800" cy="36933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3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75296A92-6C71-42DF-80AA-8C48565EEDE3}"/>
              </a:ext>
            </a:extLst>
          </p:cNvPr>
          <p:cNvSpPr/>
          <p:nvPr/>
        </p:nvSpPr>
        <p:spPr>
          <a:xfrm>
            <a:off x="76890" y="4137036"/>
            <a:ext cx="370800" cy="36933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1879BC32-EF92-4E47-90FF-5F698BE854C9}"/>
              </a:ext>
            </a:extLst>
          </p:cNvPr>
          <p:cNvSpPr txBox="1"/>
          <p:nvPr/>
        </p:nvSpPr>
        <p:spPr>
          <a:xfrm>
            <a:off x="500649" y="5373828"/>
            <a:ext cx="3324000" cy="369332"/>
          </a:xfrm>
          <a:prstGeom prst="rect">
            <a:avLst/>
          </a:prstGeom>
          <a:solidFill>
            <a:srgbClr val="FC9898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	</a:t>
            </a: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Close to vehicles</a:t>
            </a:r>
            <a:endParaRPr lang="en-CA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DC9EBBCA-B6F1-449F-8AA1-2EAC9578CCE3}"/>
              </a:ext>
            </a:extLst>
          </p:cNvPr>
          <p:cNvSpPr txBox="1"/>
          <p:nvPr/>
        </p:nvSpPr>
        <p:spPr>
          <a:xfrm>
            <a:off x="500649" y="5847102"/>
            <a:ext cx="3324000" cy="369332"/>
          </a:xfrm>
          <a:prstGeom prst="rect">
            <a:avLst/>
          </a:prstGeom>
          <a:solidFill>
            <a:srgbClr val="FC9898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	</a:t>
            </a: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Reported bike thefts</a:t>
            </a:r>
            <a:endParaRPr lang="en-CA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33FCF9A2-261C-4E19-8E58-BA589DB8E923}"/>
              </a:ext>
            </a:extLst>
          </p:cNvPr>
          <p:cNvSpPr txBox="1"/>
          <p:nvPr/>
        </p:nvSpPr>
        <p:spPr>
          <a:xfrm>
            <a:off x="500649" y="6320376"/>
            <a:ext cx="3324000" cy="369332"/>
          </a:xfrm>
          <a:prstGeom prst="rect">
            <a:avLst/>
          </a:prstGeom>
          <a:solidFill>
            <a:srgbClr val="FC9898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	</a:t>
            </a: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Reported pot-holes</a:t>
            </a:r>
            <a:endParaRPr lang="en-CA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xmlns="" id="{A6ED51C9-F0A2-4EFF-B599-98ECBABCAD4A}"/>
              </a:ext>
            </a:extLst>
          </p:cNvPr>
          <p:cNvSpPr/>
          <p:nvPr/>
        </p:nvSpPr>
        <p:spPr>
          <a:xfrm>
            <a:off x="68156" y="5373828"/>
            <a:ext cx="370800" cy="369332"/>
          </a:xfrm>
          <a:prstGeom prst="triangl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1</a:t>
            </a:r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xmlns="" id="{8180085B-6042-4EA7-8626-2B414A080187}"/>
              </a:ext>
            </a:extLst>
          </p:cNvPr>
          <p:cNvSpPr/>
          <p:nvPr/>
        </p:nvSpPr>
        <p:spPr>
          <a:xfrm>
            <a:off x="68156" y="5847102"/>
            <a:ext cx="370800" cy="369332"/>
          </a:xfrm>
          <a:prstGeom prst="triangl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2</a:t>
            </a:r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xmlns="" id="{A3E771D3-D386-4700-80E6-00A6B3D6C046}"/>
              </a:ext>
            </a:extLst>
          </p:cNvPr>
          <p:cNvSpPr/>
          <p:nvPr/>
        </p:nvSpPr>
        <p:spPr>
          <a:xfrm>
            <a:off x="59422" y="6306920"/>
            <a:ext cx="370800" cy="369332"/>
          </a:xfrm>
          <a:prstGeom prst="triangl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6D9F7354-97F3-4F47-B793-213B10081839}"/>
              </a:ext>
            </a:extLst>
          </p:cNvPr>
          <p:cNvSpPr txBox="1"/>
          <p:nvPr/>
        </p:nvSpPr>
        <p:spPr>
          <a:xfrm>
            <a:off x="469695" y="2262530"/>
            <a:ext cx="278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Recommended for you: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0E4A0A25-12AB-4B51-A860-F5807073997E}"/>
              </a:ext>
            </a:extLst>
          </p:cNvPr>
          <p:cNvSpPr txBox="1"/>
          <p:nvPr/>
        </p:nvSpPr>
        <p:spPr>
          <a:xfrm>
            <a:off x="497528" y="4988079"/>
            <a:ext cx="278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Caution:</a:t>
            </a:r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xmlns="" id="{DD9D973B-A581-4085-97C3-610BFC1322F8}"/>
              </a:ext>
            </a:extLst>
          </p:cNvPr>
          <p:cNvSpPr/>
          <p:nvPr/>
        </p:nvSpPr>
        <p:spPr>
          <a:xfrm>
            <a:off x="9837516" y="2835100"/>
            <a:ext cx="370800" cy="369332"/>
          </a:xfrm>
          <a:prstGeom prst="triangl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2</a:t>
            </a:r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xmlns="" id="{3CD3CC04-FB98-41DC-A47A-A5913673F81A}"/>
              </a:ext>
            </a:extLst>
          </p:cNvPr>
          <p:cNvSpPr/>
          <p:nvPr/>
        </p:nvSpPr>
        <p:spPr>
          <a:xfrm>
            <a:off x="7379381" y="3082322"/>
            <a:ext cx="370800" cy="369332"/>
          </a:xfrm>
          <a:prstGeom prst="triangl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1</a:t>
            </a:r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xmlns="" id="{073F65B0-EBDB-4192-83EC-F34260316279}"/>
              </a:ext>
            </a:extLst>
          </p:cNvPr>
          <p:cNvSpPr/>
          <p:nvPr/>
        </p:nvSpPr>
        <p:spPr>
          <a:xfrm>
            <a:off x="6883534" y="1796296"/>
            <a:ext cx="370800" cy="369332"/>
          </a:xfrm>
          <a:prstGeom prst="triangl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3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xmlns="" id="{E9F9062C-B6E6-418E-B2F6-957DFA781B1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5126"/>
          <a:stretch/>
        </p:blipFill>
        <p:spPr>
          <a:xfrm>
            <a:off x="4350844" y="2963265"/>
            <a:ext cx="224236" cy="34132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xmlns="" id="{7E773E82-08B4-4B71-9D68-B793174E6F4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5126"/>
          <a:stretch/>
        </p:blipFill>
        <p:spPr>
          <a:xfrm>
            <a:off x="4418843" y="2717469"/>
            <a:ext cx="224236" cy="341324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28589191-1BD4-4BC5-A541-7CB92F3B8CF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5126"/>
          <a:stretch/>
        </p:blipFill>
        <p:spPr>
          <a:xfrm>
            <a:off x="4305706" y="3530699"/>
            <a:ext cx="224236" cy="34132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xmlns="" id="{E5ADB888-ACFD-44EF-AE67-53B5439C66A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5126"/>
          <a:stretch/>
        </p:blipFill>
        <p:spPr>
          <a:xfrm>
            <a:off x="4559013" y="3362994"/>
            <a:ext cx="224236" cy="341324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xmlns="" id="{81798527-3D89-43C8-89C3-B8BE4B83014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5126"/>
          <a:stretch/>
        </p:blipFill>
        <p:spPr>
          <a:xfrm>
            <a:off x="10627832" y="1707097"/>
            <a:ext cx="224236" cy="34132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xmlns="" id="{ADCEDE6C-EAEC-469D-94FF-1DAFBD0D74C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5126"/>
          <a:stretch/>
        </p:blipFill>
        <p:spPr>
          <a:xfrm>
            <a:off x="10261768" y="1810300"/>
            <a:ext cx="224236" cy="34132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xmlns="" id="{4472EF9A-C83D-42FB-90A0-9322924D68F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5126"/>
          <a:stretch/>
        </p:blipFill>
        <p:spPr>
          <a:xfrm>
            <a:off x="10525696" y="1250609"/>
            <a:ext cx="224236" cy="341324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xmlns="" id="{33DE6A98-46C9-46D2-983B-F90416CAD12D}"/>
              </a:ext>
            </a:extLst>
          </p:cNvPr>
          <p:cNvCxnSpPr>
            <a:cxnSpLocks/>
            <a:stCxn id="60" idx="3"/>
          </p:cNvCxnSpPr>
          <p:nvPr/>
        </p:nvCxnSpPr>
        <p:spPr>
          <a:xfrm flipV="1">
            <a:off x="4783249" y="3082322"/>
            <a:ext cx="2232023" cy="451334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xmlns="" id="{D6DDF379-582D-4078-8B84-474BA416951C}"/>
              </a:ext>
            </a:extLst>
          </p:cNvPr>
          <p:cNvCxnSpPr>
            <a:cxnSpLocks/>
          </p:cNvCxnSpPr>
          <p:nvPr/>
        </p:nvCxnSpPr>
        <p:spPr>
          <a:xfrm flipV="1">
            <a:off x="7015273" y="2712990"/>
            <a:ext cx="2027127" cy="352602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xmlns="" id="{850F35A4-7D7B-4FB4-B63E-A11E05322E2F}"/>
              </a:ext>
            </a:extLst>
          </p:cNvPr>
          <p:cNvCxnSpPr>
            <a:cxnSpLocks/>
          </p:cNvCxnSpPr>
          <p:nvPr/>
        </p:nvCxnSpPr>
        <p:spPr>
          <a:xfrm flipH="1" flipV="1">
            <a:off x="9042121" y="2424712"/>
            <a:ext cx="279" cy="288278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xmlns="" id="{7954514B-2985-4F0C-A4FA-305C863900BF}"/>
              </a:ext>
            </a:extLst>
          </p:cNvPr>
          <p:cNvCxnSpPr>
            <a:cxnSpLocks/>
            <a:endCxn id="61" idx="2"/>
          </p:cNvCxnSpPr>
          <p:nvPr/>
        </p:nvCxnSpPr>
        <p:spPr>
          <a:xfrm flipV="1">
            <a:off x="9092136" y="2048421"/>
            <a:ext cx="1647814" cy="342744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92D7A84E-C95A-49EC-A726-84250EBCE07D}"/>
              </a:ext>
            </a:extLst>
          </p:cNvPr>
          <p:cNvSpPr/>
          <p:nvPr/>
        </p:nvSpPr>
        <p:spPr>
          <a:xfrm>
            <a:off x="5341817" y="3184899"/>
            <a:ext cx="370800" cy="36933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2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73A121F2-349C-4276-83E4-DBD596B35AD1}"/>
              </a:ext>
            </a:extLst>
          </p:cNvPr>
          <p:cNvCxnSpPr>
            <a:cxnSpLocks/>
            <a:stCxn id="59" idx="2"/>
          </p:cNvCxnSpPr>
          <p:nvPr/>
        </p:nvCxnSpPr>
        <p:spPr>
          <a:xfrm>
            <a:off x="4417824" y="3872023"/>
            <a:ext cx="80629" cy="257034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xmlns="" id="{C1E95850-218D-4E25-80CB-C4F3E3A387BD}"/>
              </a:ext>
            </a:extLst>
          </p:cNvPr>
          <p:cNvCxnSpPr>
            <a:cxnSpLocks/>
          </p:cNvCxnSpPr>
          <p:nvPr/>
        </p:nvCxnSpPr>
        <p:spPr>
          <a:xfrm flipV="1">
            <a:off x="4498453" y="3169534"/>
            <a:ext cx="4946449" cy="959524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3619B2E4-A92A-4735-9753-24195DBA675A}"/>
              </a:ext>
            </a:extLst>
          </p:cNvPr>
          <p:cNvSpPr/>
          <p:nvPr/>
        </p:nvSpPr>
        <p:spPr>
          <a:xfrm>
            <a:off x="5253874" y="3713626"/>
            <a:ext cx="370800" cy="36933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3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xmlns="" id="{50074555-C7EF-4D3B-8643-495A6CEF3634}"/>
              </a:ext>
            </a:extLst>
          </p:cNvPr>
          <p:cNvCxnSpPr>
            <a:cxnSpLocks/>
          </p:cNvCxnSpPr>
          <p:nvPr/>
        </p:nvCxnSpPr>
        <p:spPr>
          <a:xfrm flipH="1" flipV="1">
            <a:off x="9444902" y="2817246"/>
            <a:ext cx="26416" cy="362696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xmlns="" id="{F0BAB149-A3F9-43BF-8EF8-C039FA7B3DB9}"/>
              </a:ext>
            </a:extLst>
          </p:cNvPr>
          <p:cNvCxnSpPr>
            <a:cxnSpLocks/>
          </p:cNvCxnSpPr>
          <p:nvPr/>
        </p:nvCxnSpPr>
        <p:spPr>
          <a:xfrm flipV="1">
            <a:off x="9458110" y="2629286"/>
            <a:ext cx="901551" cy="204175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xmlns="" id="{7C678040-B244-4360-9C7A-94729C51A625}"/>
              </a:ext>
            </a:extLst>
          </p:cNvPr>
          <p:cNvCxnSpPr>
            <a:cxnSpLocks/>
            <a:endCxn id="62" idx="2"/>
          </p:cNvCxnSpPr>
          <p:nvPr/>
        </p:nvCxnSpPr>
        <p:spPr>
          <a:xfrm flipH="1" flipV="1">
            <a:off x="10373886" y="2151624"/>
            <a:ext cx="35510" cy="433577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xmlns="" id="{39B3AE3E-7B90-4104-955E-8624E272429D}"/>
              </a:ext>
            </a:extLst>
          </p:cNvPr>
          <p:cNvCxnSpPr>
            <a:cxnSpLocks/>
            <a:stCxn id="57" idx="2"/>
          </p:cNvCxnSpPr>
          <p:nvPr/>
        </p:nvCxnSpPr>
        <p:spPr>
          <a:xfrm flipV="1">
            <a:off x="4462962" y="2424712"/>
            <a:ext cx="4488784" cy="879877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1A832497-6225-4988-BEE6-64162C901B9B}"/>
              </a:ext>
            </a:extLst>
          </p:cNvPr>
          <p:cNvCxnSpPr>
            <a:cxnSpLocks/>
            <a:endCxn id="63" idx="2"/>
          </p:cNvCxnSpPr>
          <p:nvPr/>
        </p:nvCxnSpPr>
        <p:spPr>
          <a:xfrm flipH="1" flipV="1">
            <a:off x="9963093" y="1883454"/>
            <a:ext cx="40524" cy="314678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16540031-41FA-4870-A065-FBDA717E0EAB}"/>
              </a:ext>
            </a:extLst>
          </p:cNvPr>
          <p:cNvSpPr/>
          <p:nvPr/>
        </p:nvSpPr>
        <p:spPr>
          <a:xfrm>
            <a:off x="4866240" y="3008790"/>
            <a:ext cx="370800" cy="36933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1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xmlns="" id="{35FBF10E-D29D-4E26-845A-AF3A7D904A85}"/>
              </a:ext>
            </a:extLst>
          </p:cNvPr>
          <p:cNvCxnSpPr>
            <a:cxnSpLocks/>
            <a:stCxn id="58" idx="2"/>
          </p:cNvCxnSpPr>
          <p:nvPr/>
        </p:nvCxnSpPr>
        <p:spPr>
          <a:xfrm flipV="1">
            <a:off x="4530961" y="2180993"/>
            <a:ext cx="4511160" cy="87780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BEE37088-8266-4B88-B511-1ABFA95F9804}"/>
              </a:ext>
            </a:extLst>
          </p:cNvPr>
          <p:cNvSpPr/>
          <p:nvPr/>
        </p:nvSpPr>
        <p:spPr>
          <a:xfrm>
            <a:off x="5274595" y="2601925"/>
            <a:ext cx="370800" cy="36933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4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xmlns="" id="{DABA964D-4341-442C-B4EE-8EE5B618AE12}"/>
              </a:ext>
            </a:extLst>
          </p:cNvPr>
          <p:cNvCxnSpPr>
            <a:cxnSpLocks/>
          </p:cNvCxnSpPr>
          <p:nvPr/>
        </p:nvCxnSpPr>
        <p:spPr>
          <a:xfrm flipV="1">
            <a:off x="9042121" y="1877759"/>
            <a:ext cx="0" cy="281233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xmlns="" id="{C0451F4B-A2A1-43B2-B7BE-E8893B42DECC}"/>
              </a:ext>
            </a:extLst>
          </p:cNvPr>
          <p:cNvCxnSpPr>
            <a:cxnSpLocks/>
            <a:endCxn id="64" idx="2"/>
          </p:cNvCxnSpPr>
          <p:nvPr/>
        </p:nvCxnSpPr>
        <p:spPr>
          <a:xfrm flipV="1">
            <a:off x="9049274" y="1591933"/>
            <a:ext cx="1588540" cy="280346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xmlns="" id="{9C009B64-4EE5-41AC-B2B3-B35DAC0FECE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5126"/>
          <a:stretch/>
        </p:blipFill>
        <p:spPr>
          <a:xfrm>
            <a:off x="9850975" y="1542130"/>
            <a:ext cx="224236" cy="3413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3A9300B-012C-4753-B181-0657A9AD68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9300" y="2751027"/>
            <a:ext cx="419100" cy="2952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24ECEA4-8C5E-4080-9741-FBA089AF56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9850" y="3697878"/>
            <a:ext cx="371475" cy="276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106B09A-02A2-44C3-AD66-9D73B87F8E7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5266" y="6375383"/>
            <a:ext cx="266700" cy="31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3AB7835-454E-4D19-A61A-3243CFA5F19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70378" y="1406254"/>
            <a:ext cx="295275" cy="27622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xmlns="" id="{23AB7835-454E-4D19-A61A-3243CFA5F19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70378" y="817854"/>
            <a:ext cx="295275" cy="27622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xmlns="" id="{4106B09A-02A2-44C3-AD66-9D73B87F8E7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9850" y="5895083"/>
            <a:ext cx="266700" cy="314325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4106B09A-02A2-44C3-AD66-9D73B87F8E7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9850" y="5377401"/>
            <a:ext cx="266700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4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3" grpId="0" animBg="1"/>
      <p:bldP spid="44" grpId="0" animBg="1"/>
      <p:bldP spid="45" grpId="0" animBg="1"/>
      <p:bldP spid="47" grpId="0"/>
      <p:bldP spid="48" grpId="0"/>
      <p:bldP spid="53" grpId="0" animBg="1"/>
      <p:bldP spid="54" grpId="0" animBg="1"/>
      <p:bldP spid="56" grpId="0" animBg="1"/>
      <p:bldP spid="50" grpId="0" animBg="1"/>
      <p:bldP spid="52" grpId="0" animBg="1"/>
      <p:bldP spid="49" grpId="0" animBg="1"/>
      <p:bldP spid="5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021987-567E-4274-BA8F-7DDB8A27E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070" y="0"/>
            <a:ext cx="8307930" cy="6858000"/>
          </a:xfrm>
          <a:prstGeom prst="rect">
            <a:avLst/>
          </a:prstGeom>
        </p:spPr>
      </p:pic>
      <p:pic>
        <p:nvPicPr>
          <p:cNvPr id="11" name="Picture 10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xmlns="" id="{5B24984E-2E67-4BD5-95A6-6FAAD39174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826" t="363" r="4965" b="35365"/>
          <a:stretch/>
        </p:blipFill>
        <p:spPr>
          <a:xfrm>
            <a:off x="11247120" y="222409"/>
            <a:ext cx="732471" cy="732471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</p:pic>
      <p:pic>
        <p:nvPicPr>
          <p:cNvPr id="13" name="Picture 12" descr="A picture containing text&#10;&#10;Description generated with high confidence">
            <a:extLst>
              <a:ext uri="{FF2B5EF4-FFF2-40B4-BE49-F238E27FC236}">
                <a16:creationId xmlns:a16="http://schemas.microsoft.com/office/drawing/2014/main" xmlns="" id="{B5FCB4D6-A0CF-4D7A-BCFB-88AAA92BF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6011" y="222409"/>
            <a:ext cx="732471" cy="732471"/>
          </a:xfrm>
          <a:prstGeom prst="rect">
            <a:avLst/>
          </a:prstGeom>
        </p:spPr>
      </p:pic>
      <p:pic>
        <p:nvPicPr>
          <p:cNvPr id="17" name="Picture 16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C469ABD6-E4C3-4AE5-A7EA-A4117EF47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4902" y="222409"/>
            <a:ext cx="732471" cy="73247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2B76CA77-E09F-46D5-B5F4-5B3A3C42B38A}"/>
              </a:ext>
            </a:extLst>
          </p:cNvPr>
          <p:cNvSpPr/>
          <p:nvPr/>
        </p:nvSpPr>
        <p:spPr>
          <a:xfrm>
            <a:off x="0" y="0"/>
            <a:ext cx="3989070" cy="6858000"/>
          </a:xfrm>
          <a:prstGeom prst="rect">
            <a:avLst/>
          </a:prstGeom>
          <a:solidFill>
            <a:schemeClr val="accent2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22D3134D-8722-4509-9321-60F3FBD810F1}"/>
              </a:ext>
            </a:extLst>
          </p:cNvPr>
          <p:cNvSpPr txBox="1"/>
          <p:nvPr/>
        </p:nvSpPr>
        <p:spPr>
          <a:xfrm>
            <a:off x="0" y="65424"/>
            <a:ext cx="1206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</a:t>
            </a:r>
            <a:r>
              <a:rPr lang="en-CA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E2FC7318-E296-4D4F-8F3F-74680FAF6BE3}"/>
              </a:ext>
            </a:extLst>
          </p:cNvPr>
          <p:cNvSpPr txBox="1"/>
          <p:nvPr/>
        </p:nvSpPr>
        <p:spPr>
          <a:xfrm>
            <a:off x="469695" y="770214"/>
            <a:ext cx="3324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Berkeley Amtrak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		  </a:t>
            </a:r>
            <a:r>
              <a:rPr lang="en-CA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lang="en-CA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✖</a:t>
            </a:r>
            <a:endParaRPr lang="en-CA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9DE8CED-5AC4-49EF-A665-365E76B50E0C}"/>
              </a:ext>
            </a:extLst>
          </p:cNvPr>
          <p:cNvSpPr txBox="1"/>
          <p:nvPr/>
        </p:nvSpPr>
        <p:spPr>
          <a:xfrm>
            <a:off x="469695" y="1321116"/>
            <a:ext cx="3324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Jacobs Hall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			  </a:t>
            </a:r>
            <a:r>
              <a:rPr lang="en-CA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lang="en-CA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✖</a:t>
            </a:r>
            <a:endParaRPr lang="en-CA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ABE1F505-CCBA-4892-A06B-78F1A51E7C5E}"/>
              </a:ext>
            </a:extLst>
          </p:cNvPr>
          <p:cNvSpPr/>
          <p:nvPr/>
        </p:nvSpPr>
        <p:spPr>
          <a:xfrm>
            <a:off x="0" y="1828800"/>
            <a:ext cx="3989070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A119D25-D151-4166-B5B9-61975762AD11}"/>
              </a:ext>
            </a:extLst>
          </p:cNvPr>
          <p:cNvSpPr txBox="1"/>
          <p:nvPr/>
        </p:nvSpPr>
        <p:spPr>
          <a:xfrm>
            <a:off x="469695" y="142368"/>
            <a:ext cx="278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YOUR best route:</a:t>
            </a:r>
          </a:p>
        </p:txBody>
      </p:sp>
      <p:pic>
        <p:nvPicPr>
          <p:cNvPr id="25" name="Picture 24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5D2F849B-8F6D-4E1E-9945-75747528CE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43" y="770213"/>
            <a:ext cx="369333" cy="36933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1E786468-68BF-4028-8C18-6439F0B7A3E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989" t="420" r="17726" b="4660"/>
          <a:stretch/>
        </p:blipFill>
        <p:spPr>
          <a:xfrm>
            <a:off x="16043" y="1299506"/>
            <a:ext cx="369333" cy="369333"/>
          </a:xfrm>
          <a:prstGeom prst="rect">
            <a:avLst/>
          </a:prstGeom>
        </p:spPr>
      </p:pic>
      <p:pic>
        <p:nvPicPr>
          <p:cNvPr id="29" name="Picture 28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52286897-7918-4D61-B706-5C4C6FAF1B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9070" y="3164323"/>
            <a:ext cx="369333" cy="36933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84D5188C-8C43-400A-B3FD-71F66705127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989" t="420" r="17726" b="4660"/>
          <a:stretch/>
        </p:blipFill>
        <p:spPr>
          <a:xfrm>
            <a:off x="10342913" y="1630321"/>
            <a:ext cx="369333" cy="36933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A12C1AE5-4D72-4682-9571-17DEBBD49A23}"/>
              </a:ext>
            </a:extLst>
          </p:cNvPr>
          <p:cNvSpPr txBox="1"/>
          <p:nvPr/>
        </p:nvSpPr>
        <p:spPr>
          <a:xfrm>
            <a:off x="509383" y="2696260"/>
            <a:ext cx="3324000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	</a:t>
            </a: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Least </a:t>
            </a:r>
            <a:r>
              <a:rPr lang="en-CA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Hilly          </a:t>
            </a:r>
            <a:r>
              <a:rPr lang="en-CA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★★★★★</a:t>
            </a:r>
            <a:endParaRPr lang="en-CA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C668A085-A8E9-46BB-B88F-63654AA60BCB}"/>
              </a:ext>
            </a:extLst>
          </p:cNvPr>
          <p:cNvSpPr txBox="1"/>
          <p:nvPr/>
        </p:nvSpPr>
        <p:spPr>
          <a:xfrm>
            <a:off x="509383" y="3169534"/>
            <a:ext cx="3324000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☾	</a:t>
            </a: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Safe at </a:t>
            </a:r>
            <a:r>
              <a:rPr lang="en-CA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Night      </a:t>
            </a:r>
            <a:r>
              <a:rPr lang="en-CA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★★★★☆</a:t>
            </a:r>
            <a:endParaRPr lang="en-CA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EC979B61-0569-42BD-BD80-28D71DD76A48}"/>
              </a:ext>
            </a:extLst>
          </p:cNvPr>
          <p:cNvSpPr txBox="1"/>
          <p:nvPr/>
        </p:nvSpPr>
        <p:spPr>
          <a:xfrm>
            <a:off x="509383" y="3642808"/>
            <a:ext cx="3324000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	</a:t>
            </a: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Scenic	</a:t>
            </a:r>
            <a:r>
              <a:rPr lang="en-CA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CA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★★★★☆</a:t>
            </a:r>
            <a:endParaRPr lang="en-CA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AD3369A6-3A02-4DA3-B5A3-6B168FAF6F53}"/>
              </a:ext>
            </a:extLst>
          </p:cNvPr>
          <p:cNvSpPr txBox="1"/>
          <p:nvPr/>
        </p:nvSpPr>
        <p:spPr>
          <a:xfrm>
            <a:off x="509383" y="4129057"/>
            <a:ext cx="3324000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⌚	</a:t>
            </a: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Fastest	</a:t>
            </a:r>
            <a:r>
              <a:rPr lang="en-CA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CA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★★★☆☆</a:t>
            </a:r>
            <a:endParaRPr lang="en-CA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82E46EBD-F6BE-4AC3-9469-D53FACA43CF9}"/>
              </a:ext>
            </a:extLst>
          </p:cNvPr>
          <p:cNvSpPr/>
          <p:nvPr/>
        </p:nvSpPr>
        <p:spPr>
          <a:xfrm>
            <a:off x="76890" y="2696260"/>
            <a:ext cx="370800" cy="36933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4D27DE77-76C4-4AC0-950C-813874D636CF}"/>
              </a:ext>
            </a:extLst>
          </p:cNvPr>
          <p:cNvSpPr/>
          <p:nvPr/>
        </p:nvSpPr>
        <p:spPr>
          <a:xfrm>
            <a:off x="76890" y="3169534"/>
            <a:ext cx="370800" cy="36933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5EFE176A-82E8-4CCD-A239-7E6FA4045CFB}"/>
              </a:ext>
            </a:extLst>
          </p:cNvPr>
          <p:cNvSpPr/>
          <p:nvPr/>
        </p:nvSpPr>
        <p:spPr>
          <a:xfrm>
            <a:off x="68156" y="3629352"/>
            <a:ext cx="370800" cy="36933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3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75296A92-6C71-42DF-80AA-8C48565EEDE3}"/>
              </a:ext>
            </a:extLst>
          </p:cNvPr>
          <p:cNvSpPr/>
          <p:nvPr/>
        </p:nvSpPr>
        <p:spPr>
          <a:xfrm>
            <a:off x="76890" y="4137036"/>
            <a:ext cx="370800" cy="36933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1879BC32-EF92-4E47-90FF-5F698BE854C9}"/>
              </a:ext>
            </a:extLst>
          </p:cNvPr>
          <p:cNvSpPr txBox="1"/>
          <p:nvPr/>
        </p:nvSpPr>
        <p:spPr>
          <a:xfrm>
            <a:off x="500649" y="5373828"/>
            <a:ext cx="3324000" cy="369332"/>
          </a:xfrm>
          <a:prstGeom prst="rect">
            <a:avLst/>
          </a:prstGeom>
          <a:solidFill>
            <a:srgbClr val="FC9898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⚠	</a:t>
            </a: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Close to vehicles</a:t>
            </a:r>
            <a:endParaRPr lang="en-CA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DC9EBBCA-B6F1-449F-8AA1-2EAC9578CCE3}"/>
              </a:ext>
            </a:extLst>
          </p:cNvPr>
          <p:cNvSpPr txBox="1"/>
          <p:nvPr/>
        </p:nvSpPr>
        <p:spPr>
          <a:xfrm>
            <a:off x="500649" y="5847102"/>
            <a:ext cx="3324000" cy="369332"/>
          </a:xfrm>
          <a:prstGeom prst="rect">
            <a:avLst/>
          </a:prstGeom>
          <a:solidFill>
            <a:srgbClr val="FC9898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⚠	</a:t>
            </a: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Reported bike thefts</a:t>
            </a:r>
            <a:endParaRPr lang="en-CA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33FCF9A2-261C-4E19-8E58-BA589DB8E923}"/>
              </a:ext>
            </a:extLst>
          </p:cNvPr>
          <p:cNvSpPr txBox="1"/>
          <p:nvPr/>
        </p:nvSpPr>
        <p:spPr>
          <a:xfrm>
            <a:off x="500649" y="6320376"/>
            <a:ext cx="3324000" cy="369332"/>
          </a:xfrm>
          <a:prstGeom prst="rect">
            <a:avLst/>
          </a:prstGeom>
          <a:solidFill>
            <a:srgbClr val="FC9898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⚠	</a:t>
            </a: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Reported pot-holes</a:t>
            </a:r>
            <a:endParaRPr lang="en-CA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xmlns="" id="{A6ED51C9-F0A2-4EFF-B599-98ECBABCAD4A}"/>
              </a:ext>
            </a:extLst>
          </p:cNvPr>
          <p:cNvSpPr/>
          <p:nvPr/>
        </p:nvSpPr>
        <p:spPr>
          <a:xfrm>
            <a:off x="68156" y="5373828"/>
            <a:ext cx="370800" cy="369332"/>
          </a:xfrm>
          <a:prstGeom prst="triangl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1</a:t>
            </a:r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xmlns="" id="{8180085B-6042-4EA7-8626-2B414A080187}"/>
              </a:ext>
            </a:extLst>
          </p:cNvPr>
          <p:cNvSpPr/>
          <p:nvPr/>
        </p:nvSpPr>
        <p:spPr>
          <a:xfrm>
            <a:off x="68156" y="5847102"/>
            <a:ext cx="370800" cy="369332"/>
          </a:xfrm>
          <a:prstGeom prst="triangl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2</a:t>
            </a:r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xmlns="" id="{A3E771D3-D386-4700-80E6-00A6B3D6C046}"/>
              </a:ext>
            </a:extLst>
          </p:cNvPr>
          <p:cNvSpPr/>
          <p:nvPr/>
        </p:nvSpPr>
        <p:spPr>
          <a:xfrm>
            <a:off x="59422" y="6306920"/>
            <a:ext cx="370800" cy="369332"/>
          </a:xfrm>
          <a:prstGeom prst="triangl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6D9F7354-97F3-4F47-B793-213B10081839}"/>
              </a:ext>
            </a:extLst>
          </p:cNvPr>
          <p:cNvSpPr txBox="1"/>
          <p:nvPr/>
        </p:nvSpPr>
        <p:spPr>
          <a:xfrm>
            <a:off x="469695" y="2262530"/>
            <a:ext cx="278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Recommended for you: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0E4A0A25-12AB-4B51-A860-F5807073997E}"/>
              </a:ext>
            </a:extLst>
          </p:cNvPr>
          <p:cNvSpPr txBox="1"/>
          <p:nvPr/>
        </p:nvSpPr>
        <p:spPr>
          <a:xfrm>
            <a:off x="497528" y="4988079"/>
            <a:ext cx="278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Caution:</a:t>
            </a:r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xmlns="" id="{DD9D973B-A581-4085-97C3-610BFC1322F8}"/>
              </a:ext>
            </a:extLst>
          </p:cNvPr>
          <p:cNvSpPr/>
          <p:nvPr/>
        </p:nvSpPr>
        <p:spPr>
          <a:xfrm>
            <a:off x="9837516" y="2835100"/>
            <a:ext cx="370800" cy="369332"/>
          </a:xfrm>
          <a:prstGeom prst="triangl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2</a:t>
            </a:r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xmlns="" id="{3CD3CC04-FB98-41DC-A47A-A5913673F81A}"/>
              </a:ext>
            </a:extLst>
          </p:cNvPr>
          <p:cNvSpPr/>
          <p:nvPr/>
        </p:nvSpPr>
        <p:spPr>
          <a:xfrm>
            <a:off x="7379381" y="3082322"/>
            <a:ext cx="370800" cy="369332"/>
          </a:xfrm>
          <a:prstGeom prst="triangl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1</a:t>
            </a:r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xmlns="" id="{073F65B0-EBDB-4192-83EC-F34260316279}"/>
              </a:ext>
            </a:extLst>
          </p:cNvPr>
          <p:cNvSpPr/>
          <p:nvPr/>
        </p:nvSpPr>
        <p:spPr>
          <a:xfrm>
            <a:off x="6883534" y="1796296"/>
            <a:ext cx="370800" cy="369332"/>
          </a:xfrm>
          <a:prstGeom prst="triangl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3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xmlns="" id="{E9F9062C-B6E6-418E-B2F6-957DFA781B1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5126"/>
          <a:stretch/>
        </p:blipFill>
        <p:spPr>
          <a:xfrm>
            <a:off x="4350844" y="2963265"/>
            <a:ext cx="224236" cy="34132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xmlns="" id="{7E773E82-08B4-4B71-9D68-B793174E6F4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5126"/>
          <a:stretch/>
        </p:blipFill>
        <p:spPr>
          <a:xfrm>
            <a:off x="4418843" y="2717469"/>
            <a:ext cx="224236" cy="341324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28589191-1BD4-4BC5-A541-7CB92F3B8CF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5126"/>
          <a:stretch/>
        </p:blipFill>
        <p:spPr>
          <a:xfrm>
            <a:off x="4305706" y="3530699"/>
            <a:ext cx="224236" cy="34132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xmlns="" id="{E5ADB888-ACFD-44EF-AE67-53B5439C66A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5126"/>
          <a:stretch/>
        </p:blipFill>
        <p:spPr>
          <a:xfrm>
            <a:off x="4559013" y="3362994"/>
            <a:ext cx="224236" cy="341324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xmlns="" id="{81798527-3D89-43C8-89C3-B8BE4B83014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5126"/>
          <a:stretch/>
        </p:blipFill>
        <p:spPr>
          <a:xfrm>
            <a:off x="10627832" y="1707097"/>
            <a:ext cx="224236" cy="34132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xmlns="" id="{ADCEDE6C-EAEC-469D-94FF-1DAFBD0D74C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5126"/>
          <a:stretch/>
        </p:blipFill>
        <p:spPr>
          <a:xfrm>
            <a:off x="10261768" y="1810300"/>
            <a:ext cx="224236" cy="34132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xmlns="" id="{4472EF9A-C83D-42FB-90A0-9322924D68F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5126"/>
          <a:stretch/>
        </p:blipFill>
        <p:spPr>
          <a:xfrm>
            <a:off x="10525696" y="1250609"/>
            <a:ext cx="224236" cy="341324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xmlns="" id="{33DE6A98-46C9-46D2-983B-F90416CAD12D}"/>
              </a:ext>
            </a:extLst>
          </p:cNvPr>
          <p:cNvCxnSpPr>
            <a:cxnSpLocks/>
            <a:stCxn id="60" idx="3"/>
          </p:cNvCxnSpPr>
          <p:nvPr/>
        </p:nvCxnSpPr>
        <p:spPr>
          <a:xfrm flipV="1">
            <a:off x="4783249" y="3082322"/>
            <a:ext cx="2232023" cy="451334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xmlns="" id="{D6DDF379-582D-4078-8B84-474BA416951C}"/>
              </a:ext>
            </a:extLst>
          </p:cNvPr>
          <p:cNvCxnSpPr>
            <a:cxnSpLocks/>
          </p:cNvCxnSpPr>
          <p:nvPr/>
        </p:nvCxnSpPr>
        <p:spPr>
          <a:xfrm flipV="1">
            <a:off x="7015273" y="2712990"/>
            <a:ext cx="2027127" cy="352602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xmlns="" id="{850F35A4-7D7B-4FB4-B63E-A11E05322E2F}"/>
              </a:ext>
            </a:extLst>
          </p:cNvPr>
          <p:cNvCxnSpPr>
            <a:cxnSpLocks/>
          </p:cNvCxnSpPr>
          <p:nvPr/>
        </p:nvCxnSpPr>
        <p:spPr>
          <a:xfrm flipH="1" flipV="1">
            <a:off x="9042121" y="2424712"/>
            <a:ext cx="279" cy="288278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xmlns="" id="{7954514B-2985-4F0C-A4FA-305C863900BF}"/>
              </a:ext>
            </a:extLst>
          </p:cNvPr>
          <p:cNvCxnSpPr>
            <a:cxnSpLocks/>
            <a:endCxn id="61" idx="2"/>
          </p:cNvCxnSpPr>
          <p:nvPr/>
        </p:nvCxnSpPr>
        <p:spPr>
          <a:xfrm flipV="1">
            <a:off x="9092136" y="2048421"/>
            <a:ext cx="1647814" cy="342744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92D7A84E-C95A-49EC-A726-84250EBCE07D}"/>
              </a:ext>
            </a:extLst>
          </p:cNvPr>
          <p:cNvSpPr/>
          <p:nvPr/>
        </p:nvSpPr>
        <p:spPr>
          <a:xfrm>
            <a:off x="5341817" y="3184899"/>
            <a:ext cx="370800" cy="36933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2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73A121F2-349C-4276-83E4-DBD596B35AD1}"/>
              </a:ext>
            </a:extLst>
          </p:cNvPr>
          <p:cNvCxnSpPr>
            <a:cxnSpLocks/>
            <a:stCxn id="59" idx="2"/>
          </p:cNvCxnSpPr>
          <p:nvPr/>
        </p:nvCxnSpPr>
        <p:spPr>
          <a:xfrm>
            <a:off x="4417824" y="3872023"/>
            <a:ext cx="80629" cy="257034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xmlns="" id="{C1E95850-218D-4E25-80CB-C4F3E3A387BD}"/>
              </a:ext>
            </a:extLst>
          </p:cNvPr>
          <p:cNvCxnSpPr>
            <a:cxnSpLocks/>
          </p:cNvCxnSpPr>
          <p:nvPr/>
        </p:nvCxnSpPr>
        <p:spPr>
          <a:xfrm flipV="1">
            <a:off x="4498453" y="3169534"/>
            <a:ext cx="4946449" cy="959524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3619B2E4-A92A-4735-9753-24195DBA675A}"/>
              </a:ext>
            </a:extLst>
          </p:cNvPr>
          <p:cNvSpPr/>
          <p:nvPr/>
        </p:nvSpPr>
        <p:spPr>
          <a:xfrm>
            <a:off x="5253874" y="3713626"/>
            <a:ext cx="370800" cy="36933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3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xmlns="" id="{50074555-C7EF-4D3B-8643-495A6CEF3634}"/>
              </a:ext>
            </a:extLst>
          </p:cNvPr>
          <p:cNvCxnSpPr>
            <a:cxnSpLocks/>
          </p:cNvCxnSpPr>
          <p:nvPr/>
        </p:nvCxnSpPr>
        <p:spPr>
          <a:xfrm flipH="1" flipV="1">
            <a:off x="9444902" y="2817246"/>
            <a:ext cx="26416" cy="362696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xmlns="" id="{F0BAB149-A3F9-43BF-8EF8-C039FA7B3DB9}"/>
              </a:ext>
            </a:extLst>
          </p:cNvPr>
          <p:cNvCxnSpPr>
            <a:cxnSpLocks/>
          </p:cNvCxnSpPr>
          <p:nvPr/>
        </p:nvCxnSpPr>
        <p:spPr>
          <a:xfrm flipV="1">
            <a:off x="9458110" y="2629286"/>
            <a:ext cx="901551" cy="204175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xmlns="" id="{7C678040-B244-4360-9C7A-94729C51A625}"/>
              </a:ext>
            </a:extLst>
          </p:cNvPr>
          <p:cNvCxnSpPr>
            <a:cxnSpLocks/>
            <a:endCxn id="62" idx="2"/>
          </p:cNvCxnSpPr>
          <p:nvPr/>
        </p:nvCxnSpPr>
        <p:spPr>
          <a:xfrm flipH="1" flipV="1">
            <a:off x="10373886" y="2151624"/>
            <a:ext cx="35510" cy="433577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xmlns="" id="{39B3AE3E-7B90-4104-955E-8624E272429D}"/>
              </a:ext>
            </a:extLst>
          </p:cNvPr>
          <p:cNvCxnSpPr>
            <a:cxnSpLocks/>
            <a:stCxn id="57" idx="2"/>
          </p:cNvCxnSpPr>
          <p:nvPr/>
        </p:nvCxnSpPr>
        <p:spPr>
          <a:xfrm flipV="1">
            <a:off x="4462962" y="2424712"/>
            <a:ext cx="4488784" cy="879877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1A832497-6225-4988-BEE6-64162C901B9B}"/>
              </a:ext>
            </a:extLst>
          </p:cNvPr>
          <p:cNvCxnSpPr>
            <a:cxnSpLocks/>
            <a:endCxn id="63" idx="2"/>
          </p:cNvCxnSpPr>
          <p:nvPr/>
        </p:nvCxnSpPr>
        <p:spPr>
          <a:xfrm flipH="1" flipV="1">
            <a:off x="9963093" y="1883454"/>
            <a:ext cx="40524" cy="314678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16540031-41FA-4870-A065-FBDA717E0EAB}"/>
              </a:ext>
            </a:extLst>
          </p:cNvPr>
          <p:cNvSpPr/>
          <p:nvPr/>
        </p:nvSpPr>
        <p:spPr>
          <a:xfrm>
            <a:off x="4866240" y="3008790"/>
            <a:ext cx="370800" cy="36933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1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xmlns="" id="{35FBF10E-D29D-4E26-845A-AF3A7D904A85}"/>
              </a:ext>
            </a:extLst>
          </p:cNvPr>
          <p:cNvCxnSpPr>
            <a:cxnSpLocks/>
            <a:stCxn id="58" idx="2"/>
          </p:cNvCxnSpPr>
          <p:nvPr/>
        </p:nvCxnSpPr>
        <p:spPr>
          <a:xfrm flipV="1">
            <a:off x="4530961" y="2180993"/>
            <a:ext cx="4511160" cy="87780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BEE37088-8266-4B88-B511-1ABFA95F9804}"/>
              </a:ext>
            </a:extLst>
          </p:cNvPr>
          <p:cNvSpPr/>
          <p:nvPr/>
        </p:nvSpPr>
        <p:spPr>
          <a:xfrm>
            <a:off x="5274595" y="2601925"/>
            <a:ext cx="370800" cy="36933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4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xmlns="" id="{DABA964D-4341-442C-B4EE-8EE5B618AE12}"/>
              </a:ext>
            </a:extLst>
          </p:cNvPr>
          <p:cNvCxnSpPr>
            <a:cxnSpLocks/>
          </p:cNvCxnSpPr>
          <p:nvPr/>
        </p:nvCxnSpPr>
        <p:spPr>
          <a:xfrm flipV="1">
            <a:off x="9042121" y="1877759"/>
            <a:ext cx="0" cy="281233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xmlns="" id="{C0451F4B-A2A1-43B2-B7BE-E8893B42DECC}"/>
              </a:ext>
            </a:extLst>
          </p:cNvPr>
          <p:cNvCxnSpPr>
            <a:cxnSpLocks/>
            <a:endCxn id="64" idx="2"/>
          </p:cNvCxnSpPr>
          <p:nvPr/>
        </p:nvCxnSpPr>
        <p:spPr>
          <a:xfrm flipV="1">
            <a:off x="9049274" y="1591933"/>
            <a:ext cx="1588540" cy="280346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xmlns="" id="{9C009B64-4EE5-41AC-B2B3-B35DAC0FECE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5126"/>
          <a:stretch/>
        </p:blipFill>
        <p:spPr>
          <a:xfrm>
            <a:off x="9850975" y="1542130"/>
            <a:ext cx="224236" cy="341324"/>
          </a:xfrm>
          <a:prstGeom prst="rect">
            <a:avLst/>
          </a:prstGeom>
        </p:spPr>
      </p:pic>
      <p:sp>
        <p:nvSpPr>
          <p:cNvPr id="122" name="Speech Bubble: Rectangle with Corners Rounded 121">
            <a:extLst>
              <a:ext uri="{FF2B5EF4-FFF2-40B4-BE49-F238E27FC236}">
                <a16:creationId xmlns:a16="http://schemas.microsoft.com/office/drawing/2014/main" xmlns="" id="{44272EB9-32AD-480A-9953-50CD21CC5848}"/>
              </a:ext>
            </a:extLst>
          </p:cNvPr>
          <p:cNvSpPr/>
          <p:nvPr/>
        </p:nvSpPr>
        <p:spPr>
          <a:xfrm>
            <a:off x="6607560" y="758083"/>
            <a:ext cx="1595372" cy="862069"/>
          </a:xfrm>
          <a:prstGeom prst="wedgeRoundRectCallout">
            <a:avLst/>
          </a:prstGeom>
          <a:solidFill>
            <a:srgbClr val="FC9898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Reported by 15 users</a:t>
            </a:r>
          </a:p>
        </p:txBody>
      </p:sp>
      <p:sp>
        <p:nvSpPr>
          <p:cNvPr id="123" name="Speech Bubble: Rectangle with Corners Rounded 122">
            <a:extLst>
              <a:ext uri="{FF2B5EF4-FFF2-40B4-BE49-F238E27FC236}">
                <a16:creationId xmlns:a16="http://schemas.microsoft.com/office/drawing/2014/main" xmlns="" id="{7DC04D12-B683-4E01-96AA-034C5E22C838}"/>
              </a:ext>
            </a:extLst>
          </p:cNvPr>
          <p:cNvSpPr/>
          <p:nvPr/>
        </p:nvSpPr>
        <p:spPr>
          <a:xfrm>
            <a:off x="4891280" y="4356048"/>
            <a:ext cx="1893862" cy="883738"/>
          </a:xfrm>
          <a:prstGeom prst="wedgeRoundRectCallout">
            <a:avLst>
              <a:gd name="adj1" fmla="val -19822"/>
              <a:gd name="adj2" fmla="val -76721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Recommended by your friend, </a:t>
            </a:r>
            <a:r>
              <a:rPr lang="en-CA" u="sng" dirty="0"/>
              <a:t>Jane Doe</a:t>
            </a: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xmlns="" id="{0E88993D-8DCC-4B64-9C14-EB2F91DAC6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91325" y="1367669"/>
            <a:ext cx="295275" cy="27622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xmlns="" id="{0E88993D-8DCC-4B64-9C14-EB2F91DAC6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70379" y="845960"/>
            <a:ext cx="295275" cy="27622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xmlns="" id="{63A9300B-012C-4753-B181-0657A9AD68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9300" y="2751027"/>
            <a:ext cx="419100" cy="295275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024ECEA4-8C5E-4080-9741-FBA089AF56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9300" y="3726071"/>
            <a:ext cx="371475" cy="27622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4106B09A-02A2-44C3-AD66-9D73B87F8E7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6551" y="5394865"/>
            <a:ext cx="266700" cy="31432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4106B09A-02A2-44C3-AD66-9D73B87F8E7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6551" y="5876392"/>
            <a:ext cx="266700" cy="314325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xmlns="" id="{4106B09A-02A2-44C3-AD66-9D73B87F8E7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1687" y="6375383"/>
            <a:ext cx="266700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39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1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021987-567E-4274-BA8F-7DDB8A27E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070" y="0"/>
            <a:ext cx="830793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2B76CA77-E09F-46D5-B5F4-5B3A3C42B38A}"/>
              </a:ext>
            </a:extLst>
          </p:cNvPr>
          <p:cNvSpPr/>
          <p:nvPr/>
        </p:nvSpPr>
        <p:spPr>
          <a:xfrm>
            <a:off x="0" y="0"/>
            <a:ext cx="3989070" cy="6858000"/>
          </a:xfrm>
          <a:prstGeom prst="rect">
            <a:avLst/>
          </a:prstGeom>
          <a:solidFill>
            <a:schemeClr val="accent2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22D3134D-8722-4509-9321-60F3FBD810F1}"/>
              </a:ext>
            </a:extLst>
          </p:cNvPr>
          <p:cNvSpPr txBox="1"/>
          <p:nvPr/>
        </p:nvSpPr>
        <p:spPr>
          <a:xfrm>
            <a:off x="0" y="65424"/>
            <a:ext cx="1206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</a:t>
            </a:r>
            <a:r>
              <a:rPr lang="en-CA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E2FC7318-E296-4D4F-8F3F-74680FAF6BE3}"/>
              </a:ext>
            </a:extLst>
          </p:cNvPr>
          <p:cNvSpPr txBox="1"/>
          <p:nvPr/>
        </p:nvSpPr>
        <p:spPr>
          <a:xfrm>
            <a:off x="469695" y="770214"/>
            <a:ext cx="3324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Berkeley Amtrak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		  </a:t>
            </a:r>
            <a:r>
              <a:rPr lang="en-CA" sz="1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🔍</a:t>
            </a:r>
            <a:r>
              <a:rPr lang="en-CA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en-CA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✖</a:t>
            </a:r>
            <a:endParaRPr lang="en-CA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9DE8CED-5AC4-49EF-A665-365E76B50E0C}"/>
              </a:ext>
            </a:extLst>
          </p:cNvPr>
          <p:cNvSpPr txBox="1"/>
          <p:nvPr/>
        </p:nvSpPr>
        <p:spPr>
          <a:xfrm>
            <a:off x="469695" y="1321116"/>
            <a:ext cx="3324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Jacobs Hall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			  </a:t>
            </a:r>
            <a:r>
              <a:rPr lang="en-CA" sz="1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🔍</a:t>
            </a:r>
            <a:r>
              <a:rPr lang="en-CA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en-CA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✖</a:t>
            </a:r>
            <a:endParaRPr lang="en-CA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ABE1F505-CCBA-4892-A06B-78F1A51E7C5E}"/>
              </a:ext>
            </a:extLst>
          </p:cNvPr>
          <p:cNvSpPr/>
          <p:nvPr/>
        </p:nvSpPr>
        <p:spPr>
          <a:xfrm>
            <a:off x="0" y="1828800"/>
            <a:ext cx="3989070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A119D25-D151-4166-B5B9-61975762AD11}"/>
              </a:ext>
            </a:extLst>
          </p:cNvPr>
          <p:cNvSpPr txBox="1"/>
          <p:nvPr/>
        </p:nvSpPr>
        <p:spPr>
          <a:xfrm>
            <a:off x="469695" y="142368"/>
            <a:ext cx="278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YOUR best route:</a:t>
            </a:r>
          </a:p>
        </p:txBody>
      </p:sp>
      <p:pic>
        <p:nvPicPr>
          <p:cNvPr id="25" name="Picture 24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5D2F849B-8F6D-4E1E-9945-75747528C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3" y="770213"/>
            <a:ext cx="369333" cy="36933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1E786468-68BF-4028-8C18-6439F0B7A3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989" t="420" r="17726" b="4660"/>
          <a:stretch/>
        </p:blipFill>
        <p:spPr>
          <a:xfrm>
            <a:off x="16043" y="1299506"/>
            <a:ext cx="369333" cy="369333"/>
          </a:xfrm>
          <a:prstGeom prst="rect">
            <a:avLst/>
          </a:prstGeom>
        </p:spPr>
      </p:pic>
      <p:pic>
        <p:nvPicPr>
          <p:cNvPr id="29" name="Picture 28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52286897-7918-4D61-B706-5C4C6FAF1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9070" y="3164323"/>
            <a:ext cx="369333" cy="36933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84D5188C-8C43-400A-B3FD-71F6670512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989" t="420" r="17726" b="4660"/>
          <a:stretch/>
        </p:blipFill>
        <p:spPr>
          <a:xfrm>
            <a:off x="10342913" y="1630321"/>
            <a:ext cx="369333" cy="36933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A12C1AE5-4D72-4682-9571-17DEBBD49A23}"/>
              </a:ext>
            </a:extLst>
          </p:cNvPr>
          <p:cNvSpPr txBox="1"/>
          <p:nvPr/>
        </p:nvSpPr>
        <p:spPr>
          <a:xfrm>
            <a:off x="509383" y="2696260"/>
            <a:ext cx="3324000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⛰	</a:t>
            </a: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Least </a:t>
            </a:r>
            <a:r>
              <a:rPr lang="en-CA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Hilly.         </a:t>
            </a:r>
            <a:r>
              <a:rPr lang="en-CA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★★★★★</a:t>
            </a:r>
            <a:endParaRPr lang="en-CA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C668A085-A8E9-46BB-B88F-63654AA60BCB}"/>
              </a:ext>
            </a:extLst>
          </p:cNvPr>
          <p:cNvSpPr txBox="1"/>
          <p:nvPr/>
        </p:nvSpPr>
        <p:spPr>
          <a:xfrm>
            <a:off x="509383" y="3169534"/>
            <a:ext cx="3324000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☾	</a:t>
            </a: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Safe at </a:t>
            </a:r>
            <a:r>
              <a:rPr lang="en-CA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Night      </a:t>
            </a:r>
            <a:r>
              <a:rPr lang="en-CA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★★★★☆ </a:t>
            </a:r>
            <a:endParaRPr lang="en-CA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EC979B61-0569-42BD-BD80-28D71DD76A48}"/>
              </a:ext>
            </a:extLst>
          </p:cNvPr>
          <p:cNvSpPr txBox="1"/>
          <p:nvPr/>
        </p:nvSpPr>
        <p:spPr>
          <a:xfrm>
            <a:off x="509383" y="3642808"/>
            <a:ext cx="3324000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📷	</a:t>
            </a:r>
            <a:r>
              <a:rPr lang="en-CA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Scenic</a:t>
            </a: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	      </a:t>
            </a:r>
            <a:r>
              <a:rPr lang="en-CA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CA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★★★★☆</a:t>
            </a:r>
            <a:endParaRPr lang="en-CA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AD3369A6-3A02-4DA3-B5A3-6B168FAF6F53}"/>
              </a:ext>
            </a:extLst>
          </p:cNvPr>
          <p:cNvSpPr txBox="1"/>
          <p:nvPr/>
        </p:nvSpPr>
        <p:spPr>
          <a:xfrm>
            <a:off x="509383" y="4129057"/>
            <a:ext cx="3324000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⌚	</a:t>
            </a: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Fastest	</a:t>
            </a:r>
            <a:r>
              <a:rPr lang="en-CA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CA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★★★☆☆</a:t>
            </a:r>
            <a:endParaRPr lang="en-CA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82E46EBD-F6BE-4AC3-9469-D53FACA43CF9}"/>
              </a:ext>
            </a:extLst>
          </p:cNvPr>
          <p:cNvSpPr/>
          <p:nvPr/>
        </p:nvSpPr>
        <p:spPr>
          <a:xfrm>
            <a:off x="76890" y="2696260"/>
            <a:ext cx="370800" cy="36933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4D27DE77-76C4-4AC0-950C-813874D636CF}"/>
              </a:ext>
            </a:extLst>
          </p:cNvPr>
          <p:cNvSpPr/>
          <p:nvPr/>
        </p:nvSpPr>
        <p:spPr>
          <a:xfrm>
            <a:off x="76890" y="3169534"/>
            <a:ext cx="370800" cy="36933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5EFE176A-82E8-4CCD-A239-7E6FA4045CFB}"/>
              </a:ext>
            </a:extLst>
          </p:cNvPr>
          <p:cNvSpPr/>
          <p:nvPr/>
        </p:nvSpPr>
        <p:spPr>
          <a:xfrm>
            <a:off x="68156" y="3629352"/>
            <a:ext cx="370800" cy="36933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3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75296A92-6C71-42DF-80AA-8C48565EEDE3}"/>
              </a:ext>
            </a:extLst>
          </p:cNvPr>
          <p:cNvSpPr/>
          <p:nvPr/>
        </p:nvSpPr>
        <p:spPr>
          <a:xfrm>
            <a:off x="76890" y="4137036"/>
            <a:ext cx="370800" cy="36933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1879BC32-EF92-4E47-90FF-5F698BE854C9}"/>
              </a:ext>
            </a:extLst>
          </p:cNvPr>
          <p:cNvSpPr txBox="1"/>
          <p:nvPr/>
        </p:nvSpPr>
        <p:spPr>
          <a:xfrm>
            <a:off x="500649" y="5373828"/>
            <a:ext cx="3324000" cy="369332"/>
          </a:xfrm>
          <a:prstGeom prst="rect">
            <a:avLst/>
          </a:prstGeom>
          <a:solidFill>
            <a:srgbClr val="FC9898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⚠	</a:t>
            </a: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Close to vehicles</a:t>
            </a:r>
            <a:endParaRPr lang="en-CA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DC9EBBCA-B6F1-449F-8AA1-2EAC9578CCE3}"/>
              </a:ext>
            </a:extLst>
          </p:cNvPr>
          <p:cNvSpPr txBox="1"/>
          <p:nvPr/>
        </p:nvSpPr>
        <p:spPr>
          <a:xfrm>
            <a:off x="500649" y="5847102"/>
            <a:ext cx="3324000" cy="369332"/>
          </a:xfrm>
          <a:prstGeom prst="rect">
            <a:avLst/>
          </a:prstGeom>
          <a:solidFill>
            <a:srgbClr val="FC9898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⚠	</a:t>
            </a: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Reported bike thefts</a:t>
            </a:r>
            <a:endParaRPr lang="en-CA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33FCF9A2-261C-4E19-8E58-BA589DB8E923}"/>
              </a:ext>
            </a:extLst>
          </p:cNvPr>
          <p:cNvSpPr txBox="1"/>
          <p:nvPr/>
        </p:nvSpPr>
        <p:spPr>
          <a:xfrm>
            <a:off x="500649" y="6320376"/>
            <a:ext cx="3324000" cy="369332"/>
          </a:xfrm>
          <a:prstGeom prst="rect">
            <a:avLst/>
          </a:prstGeom>
          <a:solidFill>
            <a:srgbClr val="FC9898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⚠	</a:t>
            </a: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Reported pot-holes</a:t>
            </a:r>
            <a:endParaRPr lang="en-CA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xmlns="" id="{A6ED51C9-F0A2-4EFF-B599-98ECBABCAD4A}"/>
              </a:ext>
            </a:extLst>
          </p:cNvPr>
          <p:cNvSpPr/>
          <p:nvPr/>
        </p:nvSpPr>
        <p:spPr>
          <a:xfrm>
            <a:off x="68156" y="5373828"/>
            <a:ext cx="370800" cy="369332"/>
          </a:xfrm>
          <a:prstGeom prst="triangl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1</a:t>
            </a:r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xmlns="" id="{8180085B-6042-4EA7-8626-2B414A080187}"/>
              </a:ext>
            </a:extLst>
          </p:cNvPr>
          <p:cNvSpPr/>
          <p:nvPr/>
        </p:nvSpPr>
        <p:spPr>
          <a:xfrm>
            <a:off x="68156" y="5847102"/>
            <a:ext cx="370800" cy="369332"/>
          </a:xfrm>
          <a:prstGeom prst="triangl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2</a:t>
            </a:r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xmlns="" id="{A3E771D3-D386-4700-80E6-00A6B3D6C046}"/>
              </a:ext>
            </a:extLst>
          </p:cNvPr>
          <p:cNvSpPr/>
          <p:nvPr/>
        </p:nvSpPr>
        <p:spPr>
          <a:xfrm>
            <a:off x="59422" y="6306920"/>
            <a:ext cx="370800" cy="369332"/>
          </a:xfrm>
          <a:prstGeom prst="triangl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6D9F7354-97F3-4F47-B793-213B10081839}"/>
              </a:ext>
            </a:extLst>
          </p:cNvPr>
          <p:cNvSpPr txBox="1"/>
          <p:nvPr/>
        </p:nvSpPr>
        <p:spPr>
          <a:xfrm>
            <a:off x="469695" y="2262530"/>
            <a:ext cx="278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Recommended for you: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0E4A0A25-12AB-4B51-A860-F5807073997E}"/>
              </a:ext>
            </a:extLst>
          </p:cNvPr>
          <p:cNvSpPr txBox="1"/>
          <p:nvPr/>
        </p:nvSpPr>
        <p:spPr>
          <a:xfrm>
            <a:off x="497528" y="4988079"/>
            <a:ext cx="278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Caution:</a:t>
            </a:r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xmlns="" id="{DD9D973B-A581-4085-97C3-610BFC1322F8}"/>
              </a:ext>
            </a:extLst>
          </p:cNvPr>
          <p:cNvSpPr/>
          <p:nvPr/>
        </p:nvSpPr>
        <p:spPr>
          <a:xfrm>
            <a:off x="9837516" y="2835100"/>
            <a:ext cx="370800" cy="369332"/>
          </a:xfrm>
          <a:prstGeom prst="triangl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2</a:t>
            </a:r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xmlns="" id="{3CD3CC04-FB98-41DC-A47A-A5913673F81A}"/>
              </a:ext>
            </a:extLst>
          </p:cNvPr>
          <p:cNvSpPr/>
          <p:nvPr/>
        </p:nvSpPr>
        <p:spPr>
          <a:xfrm>
            <a:off x="7379381" y="3082322"/>
            <a:ext cx="370800" cy="369332"/>
          </a:xfrm>
          <a:prstGeom prst="triangl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1</a:t>
            </a:r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xmlns="" id="{073F65B0-EBDB-4192-83EC-F34260316279}"/>
              </a:ext>
            </a:extLst>
          </p:cNvPr>
          <p:cNvSpPr/>
          <p:nvPr/>
        </p:nvSpPr>
        <p:spPr>
          <a:xfrm>
            <a:off x="6883534" y="1796296"/>
            <a:ext cx="370800" cy="369332"/>
          </a:xfrm>
          <a:prstGeom prst="triangl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3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xmlns="" id="{E9F9062C-B6E6-418E-B2F6-957DFA781B1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5126"/>
          <a:stretch/>
        </p:blipFill>
        <p:spPr>
          <a:xfrm>
            <a:off x="4350844" y="2963265"/>
            <a:ext cx="224236" cy="34132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xmlns="" id="{7E773E82-08B4-4B71-9D68-B793174E6F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5126"/>
          <a:stretch/>
        </p:blipFill>
        <p:spPr>
          <a:xfrm>
            <a:off x="4418843" y="2717469"/>
            <a:ext cx="224236" cy="341324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28589191-1BD4-4BC5-A541-7CB92F3B8CF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5126"/>
          <a:stretch/>
        </p:blipFill>
        <p:spPr>
          <a:xfrm>
            <a:off x="4305706" y="3530699"/>
            <a:ext cx="224236" cy="34132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xmlns="" id="{E5ADB888-ACFD-44EF-AE67-53B5439C66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5126"/>
          <a:stretch/>
        </p:blipFill>
        <p:spPr>
          <a:xfrm>
            <a:off x="4559013" y="3362994"/>
            <a:ext cx="224236" cy="341324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xmlns="" id="{81798527-3D89-43C8-89C3-B8BE4B83014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5126"/>
          <a:stretch/>
        </p:blipFill>
        <p:spPr>
          <a:xfrm>
            <a:off x="10627832" y="1707097"/>
            <a:ext cx="224236" cy="34132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xmlns="" id="{ADCEDE6C-EAEC-469D-94FF-1DAFBD0D74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5126"/>
          <a:stretch/>
        </p:blipFill>
        <p:spPr>
          <a:xfrm>
            <a:off x="10261768" y="1810300"/>
            <a:ext cx="224236" cy="34132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xmlns="" id="{4472EF9A-C83D-42FB-90A0-9322924D68F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5126"/>
          <a:stretch/>
        </p:blipFill>
        <p:spPr>
          <a:xfrm>
            <a:off x="10525696" y="1250609"/>
            <a:ext cx="224236" cy="341324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xmlns="" id="{33DE6A98-46C9-46D2-983B-F90416CAD12D}"/>
              </a:ext>
            </a:extLst>
          </p:cNvPr>
          <p:cNvCxnSpPr>
            <a:cxnSpLocks/>
            <a:stCxn id="60" idx="3"/>
          </p:cNvCxnSpPr>
          <p:nvPr/>
        </p:nvCxnSpPr>
        <p:spPr>
          <a:xfrm flipV="1">
            <a:off x="4783249" y="3082322"/>
            <a:ext cx="2232023" cy="451334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xmlns="" id="{D6DDF379-582D-4078-8B84-474BA416951C}"/>
              </a:ext>
            </a:extLst>
          </p:cNvPr>
          <p:cNvCxnSpPr>
            <a:cxnSpLocks/>
          </p:cNvCxnSpPr>
          <p:nvPr/>
        </p:nvCxnSpPr>
        <p:spPr>
          <a:xfrm flipV="1">
            <a:off x="7015273" y="2712990"/>
            <a:ext cx="2027127" cy="352602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xmlns="" id="{850F35A4-7D7B-4FB4-B63E-A11E05322E2F}"/>
              </a:ext>
            </a:extLst>
          </p:cNvPr>
          <p:cNvCxnSpPr>
            <a:cxnSpLocks/>
          </p:cNvCxnSpPr>
          <p:nvPr/>
        </p:nvCxnSpPr>
        <p:spPr>
          <a:xfrm flipH="1" flipV="1">
            <a:off x="9042121" y="2424712"/>
            <a:ext cx="279" cy="288278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xmlns="" id="{7954514B-2985-4F0C-A4FA-305C863900BF}"/>
              </a:ext>
            </a:extLst>
          </p:cNvPr>
          <p:cNvCxnSpPr>
            <a:cxnSpLocks/>
            <a:endCxn id="61" idx="2"/>
          </p:cNvCxnSpPr>
          <p:nvPr/>
        </p:nvCxnSpPr>
        <p:spPr>
          <a:xfrm flipV="1">
            <a:off x="9092136" y="2048421"/>
            <a:ext cx="1647814" cy="342744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92D7A84E-C95A-49EC-A726-84250EBCE07D}"/>
              </a:ext>
            </a:extLst>
          </p:cNvPr>
          <p:cNvSpPr/>
          <p:nvPr/>
        </p:nvSpPr>
        <p:spPr>
          <a:xfrm>
            <a:off x="5341817" y="3184899"/>
            <a:ext cx="370800" cy="36933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2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73A121F2-349C-4276-83E4-DBD596B35AD1}"/>
              </a:ext>
            </a:extLst>
          </p:cNvPr>
          <p:cNvCxnSpPr>
            <a:cxnSpLocks/>
            <a:stCxn id="59" idx="2"/>
          </p:cNvCxnSpPr>
          <p:nvPr/>
        </p:nvCxnSpPr>
        <p:spPr>
          <a:xfrm>
            <a:off x="4417824" y="3872023"/>
            <a:ext cx="80629" cy="257034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xmlns="" id="{C1E95850-218D-4E25-80CB-C4F3E3A387BD}"/>
              </a:ext>
            </a:extLst>
          </p:cNvPr>
          <p:cNvCxnSpPr>
            <a:cxnSpLocks/>
          </p:cNvCxnSpPr>
          <p:nvPr/>
        </p:nvCxnSpPr>
        <p:spPr>
          <a:xfrm flipV="1">
            <a:off x="4498453" y="3169534"/>
            <a:ext cx="4946449" cy="959524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3619B2E4-A92A-4735-9753-24195DBA675A}"/>
              </a:ext>
            </a:extLst>
          </p:cNvPr>
          <p:cNvSpPr/>
          <p:nvPr/>
        </p:nvSpPr>
        <p:spPr>
          <a:xfrm>
            <a:off x="5253874" y="3713626"/>
            <a:ext cx="370800" cy="36933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3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xmlns="" id="{50074555-C7EF-4D3B-8643-495A6CEF3634}"/>
              </a:ext>
            </a:extLst>
          </p:cNvPr>
          <p:cNvCxnSpPr>
            <a:cxnSpLocks/>
          </p:cNvCxnSpPr>
          <p:nvPr/>
        </p:nvCxnSpPr>
        <p:spPr>
          <a:xfrm flipH="1" flipV="1">
            <a:off x="9444902" y="2817246"/>
            <a:ext cx="26416" cy="362696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xmlns="" id="{F0BAB149-A3F9-43BF-8EF8-C039FA7B3DB9}"/>
              </a:ext>
            </a:extLst>
          </p:cNvPr>
          <p:cNvCxnSpPr>
            <a:cxnSpLocks/>
          </p:cNvCxnSpPr>
          <p:nvPr/>
        </p:nvCxnSpPr>
        <p:spPr>
          <a:xfrm flipV="1">
            <a:off x="9458110" y="2629286"/>
            <a:ext cx="901551" cy="204175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xmlns="" id="{7C678040-B244-4360-9C7A-94729C51A625}"/>
              </a:ext>
            </a:extLst>
          </p:cNvPr>
          <p:cNvCxnSpPr>
            <a:cxnSpLocks/>
            <a:endCxn id="62" idx="2"/>
          </p:cNvCxnSpPr>
          <p:nvPr/>
        </p:nvCxnSpPr>
        <p:spPr>
          <a:xfrm flipH="1" flipV="1">
            <a:off x="10373886" y="2151624"/>
            <a:ext cx="35510" cy="433577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xmlns="" id="{39B3AE3E-7B90-4104-955E-8624E272429D}"/>
              </a:ext>
            </a:extLst>
          </p:cNvPr>
          <p:cNvCxnSpPr>
            <a:cxnSpLocks/>
            <a:stCxn id="57" idx="2"/>
          </p:cNvCxnSpPr>
          <p:nvPr/>
        </p:nvCxnSpPr>
        <p:spPr>
          <a:xfrm flipV="1">
            <a:off x="4462962" y="2424712"/>
            <a:ext cx="4488784" cy="879877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1A832497-6225-4988-BEE6-64162C901B9B}"/>
              </a:ext>
            </a:extLst>
          </p:cNvPr>
          <p:cNvCxnSpPr>
            <a:cxnSpLocks/>
            <a:endCxn id="63" idx="2"/>
          </p:cNvCxnSpPr>
          <p:nvPr/>
        </p:nvCxnSpPr>
        <p:spPr>
          <a:xfrm flipH="1" flipV="1">
            <a:off x="9963093" y="1883454"/>
            <a:ext cx="40524" cy="314678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16540031-41FA-4870-A065-FBDA717E0EAB}"/>
              </a:ext>
            </a:extLst>
          </p:cNvPr>
          <p:cNvSpPr/>
          <p:nvPr/>
        </p:nvSpPr>
        <p:spPr>
          <a:xfrm>
            <a:off x="4866240" y="3008790"/>
            <a:ext cx="370800" cy="36933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1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xmlns="" id="{35FBF10E-D29D-4E26-845A-AF3A7D904A85}"/>
              </a:ext>
            </a:extLst>
          </p:cNvPr>
          <p:cNvCxnSpPr>
            <a:cxnSpLocks/>
            <a:stCxn id="58" idx="2"/>
          </p:cNvCxnSpPr>
          <p:nvPr/>
        </p:nvCxnSpPr>
        <p:spPr>
          <a:xfrm flipV="1">
            <a:off x="4530961" y="2180993"/>
            <a:ext cx="4511160" cy="87780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BEE37088-8266-4B88-B511-1ABFA95F9804}"/>
              </a:ext>
            </a:extLst>
          </p:cNvPr>
          <p:cNvSpPr/>
          <p:nvPr/>
        </p:nvSpPr>
        <p:spPr>
          <a:xfrm>
            <a:off x="5274595" y="2601925"/>
            <a:ext cx="370800" cy="36933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4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xmlns="" id="{DABA964D-4341-442C-B4EE-8EE5B618AE12}"/>
              </a:ext>
            </a:extLst>
          </p:cNvPr>
          <p:cNvCxnSpPr>
            <a:cxnSpLocks/>
          </p:cNvCxnSpPr>
          <p:nvPr/>
        </p:nvCxnSpPr>
        <p:spPr>
          <a:xfrm flipV="1">
            <a:off x="9042121" y="1877759"/>
            <a:ext cx="0" cy="281233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xmlns="" id="{C0451F4B-A2A1-43B2-B7BE-E8893B42DECC}"/>
              </a:ext>
            </a:extLst>
          </p:cNvPr>
          <p:cNvCxnSpPr>
            <a:cxnSpLocks/>
            <a:endCxn id="64" idx="2"/>
          </p:cNvCxnSpPr>
          <p:nvPr/>
        </p:nvCxnSpPr>
        <p:spPr>
          <a:xfrm flipV="1">
            <a:off x="9049274" y="1591933"/>
            <a:ext cx="1588540" cy="280346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xmlns="" id="{9C009B64-4EE5-41AC-B2B3-B35DAC0FECE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5126"/>
          <a:stretch/>
        </p:blipFill>
        <p:spPr>
          <a:xfrm>
            <a:off x="9850975" y="1542130"/>
            <a:ext cx="224236" cy="341324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xmlns="" id="{1A941230-C7AB-4403-B613-86AC2F9BABC1}"/>
              </a:ext>
            </a:extLst>
          </p:cNvPr>
          <p:cNvSpPr/>
          <p:nvPr/>
        </p:nvSpPr>
        <p:spPr>
          <a:xfrm>
            <a:off x="8203070" y="-8939"/>
            <a:ext cx="3989070" cy="2189932"/>
          </a:xfrm>
          <a:prstGeom prst="rect">
            <a:avLst/>
          </a:prstGeom>
          <a:solidFill>
            <a:schemeClr val="accent2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50398D28-E397-49EF-B4B5-101FE56D30FC}"/>
              </a:ext>
            </a:extLst>
          </p:cNvPr>
          <p:cNvSpPr txBox="1"/>
          <p:nvPr/>
        </p:nvSpPr>
        <p:spPr>
          <a:xfrm>
            <a:off x="11662004" y="60676"/>
            <a:ext cx="478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</a:t>
            </a:r>
            <a:r>
              <a:rPr lang="en-CA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8679C4E-E1DF-4A8E-B26A-FBAB849D32FE}"/>
              </a:ext>
            </a:extLst>
          </p:cNvPr>
          <p:cNvSpPr txBox="1"/>
          <p:nvPr/>
        </p:nvSpPr>
        <p:spPr>
          <a:xfrm>
            <a:off x="8382000" y="60676"/>
            <a:ext cx="3340305" cy="163449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11" name="Picture 10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xmlns="" id="{5B24984E-2E67-4BD5-95A6-6FAAD39174B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8826" t="363" r="4965" b="35365"/>
          <a:stretch/>
        </p:blipFill>
        <p:spPr>
          <a:xfrm>
            <a:off x="8595528" y="556816"/>
            <a:ext cx="732471" cy="732471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34FA51AD-ABF9-4862-A531-8D1238C6583F}"/>
              </a:ext>
            </a:extLst>
          </p:cNvPr>
          <p:cNvSpPr/>
          <p:nvPr/>
        </p:nvSpPr>
        <p:spPr>
          <a:xfrm>
            <a:off x="8207689" y="1828800"/>
            <a:ext cx="3989070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0EE816E-2275-424B-A4FA-389EE4F7A09C}"/>
              </a:ext>
            </a:extLst>
          </p:cNvPr>
          <p:cNvSpPr txBox="1"/>
          <p:nvPr/>
        </p:nvSpPr>
        <p:spPr>
          <a:xfrm>
            <a:off x="9458109" y="219312"/>
            <a:ext cx="2264195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chemeClr val="accent2"/>
                </a:solidFill>
              </a:rPr>
              <a:t>John Wick</a:t>
            </a:r>
          </a:p>
          <a:p>
            <a:r>
              <a:rPr lang="en-CA" sz="2000" dirty="0">
                <a:solidFill>
                  <a:schemeClr val="accent1"/>
                </a:solidFill>
              </a:rPr>
              <a:t>Level 10</a:t>
            </a:r>
          </a:p>
          <a:p>
            <a:r>
              <a:rPr lang="en-CA" sz="2000" dirty="0">
                <a:solidFill>
                  <a:schemeClr val="accent1"/>
                </a:solidFill>
              </a:rPr>
              <a:t>3092 pts. | 299 ♥</a:t>
            </a:r>
          </a:p>
          <a:p>
            <a:r>
              <a:rPr lang="en-CA" dirty="0">
                <a:solidFill>
                  <a:schemeClr val="accent1"/>
                </a:solidFill>
              </a:rPr>
              <a:t>41 Friends 👪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8BAE8B1E-1C6B-468A-AC9E-DD0B3F0D8BEA}"/>
              </a:ext>
            </a:extLst>
          </p:cNvPr>
          <p:cNvSpPr/>
          <p:nvPr/>
        </p:nvSpPr>
        <p:spPr>
          <a:xfrm>
            <a:off x="8213175" y="2174924"/>
            <a:ext cx="3989070" cy="4683075"/>
          </a:xfrm>
          <a:prstGeom prst="rect">
            <a:avLst/>
          </a:prstGeom>
          <a:solidFill>
            <a:schemeClr val="accent3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9FAD2B38-C4B7-425E-9B80-B0F1B609E913}"/>
              </a:ext>
            </a:extLst>
          </p:cNvPr>
          <p:cNvSpPr txBox="1"/>
          <p:nvPr/>
        </p:nvSpPr>
        <p:spPr>
          <a:xfrm>
            <a:off x="8389915" y="2378613"/>
            <a:ext cx="3642486" cy="42473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u="sng" dirty="0">
                <a:solidFill>
                  <a:schemeClr val="accent2"/>
                </a:solidFill>
              </a:rPr>
              <a:t>Based on your past ratings…</a:t>
            </a:r>
          </a:p>
          <a:p>
            <a:endParaRPr lang="en-CA" u="sng" dirty="0">
              <a:solidFill>
                <a:schemeClr val="accent2"/>
              </a:solidFill>
            </a:endParaRPr>
          </a:p>
          <a:p>
            <a:pPr algn="ctr"/>
            <a:r>
              <a:rPr lang="en-CA" dirty="0"/>
              <a:t>Flatter Terrain</a:t>
            </a:r>
          </a:p>
          <a:p>
            <a:pPr algn="ctr"/>
            <a:r>
              <a:rPr lang="en-CA" dirty="0"/>
              <a:t>|-------------------------------------|</a:t>
            </a:r>
          </a:p>
          <a:p>
            <a:r>
              <a:rPr lang="en-CA" sz="1200" dirty="0"/>
              <a:t>Not important				Important</a:t>
            </a:r>
          </a:p>
          <a:p>
            <a:endParaRPr lang="en-CA" dirty="0"/>
          </a:p>
          <a:p>
            <a:endParaRPr lang="en-CA" dirty="0"/>
          </a:p>
          <a:p>
            <a:pPr algn="ctr"/>
            <a:r>
              <a:rPr lang="en-CA" dirty="0"/>
              <a:t>Scenery</a:t>
            </a:r>
          </a:p>
          <a:p>
            <a:pPr algn="ctr"/>
            <a:r>
              <a:rPr lang="en-CA" dirty="0"/>
              <a:t>|-------------------------------------|</a:t>
            </a:r>
          </a:p>
          <a:p>
            <a:r>
              <a:rPr lang="en-CA" sz="1200" dirty="0"/>
              <a:t>Not important				Important</a:t>
            </a:r>
          </a:p>
          <a:p>
            <a:endParaRPr lang="en-CA" dirty="0"/>
          </a:p>
          <a:p>
            <a:endParaRPr lang="en-CA" dirty="0"/>
          </a:p>
          <a:p>
            <a:pPr algn="ctr"/>
            <a:r>
              <a:rPr lang="en-CA" dirty="0"/>
              <a:t>Speed</a:t>
            </a:r>
          </a:p>
          <a:p>
            <a:pPr algn="ctr"/>
            <a:r>
              <a:rPr lang="en-CA" dirty="0"/>
              <a:t>|-------------------------------------|</a:t>
            </a:r>
          </a:p>
          <a:p>
            <a:r>
              <a:rPr lang="en-CA" sz="1200" dirty="0"/>
              <a:t>Slow						        Fast</a:t>
            </a:r>
          </a:p>
          <a:p>
            <a:endParaRPr lang="en-CA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xmlns="" id="{CDACD703-FD3B-4795-99E3-28403C449E64}"/>
              </a:ext>
            </a:extLst>
          </p:cNvPr>
          <p:cNvSpPr/>
          <p:nvPr/>
        </p:nvSpPr>
        <p:spPr>
          <a:xfrm>
            <a:off x="11010234" y="3420061"/>
            <a:ext cx="144578" cy="20780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727AD10-B287-49D5-A26D-9D772D0BF75D}"/>
              </a:ext>
            </a:extLst>
          </p:cNvPr>
          <p:cNvSpPr/>
          <p:nvPr/>
        </p:nvSpPr>
        <p:spPr>
          <a:xfrm>
            <a:off x="8212363" y="1838407"/>
            <a:ext cx="2000021" cy="319057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PREFERENCES</a:t>
            </a:r>
          </a:p>
        </p:txBody>
      </p:sp>
      <p:sp>
        <p:nvSpPr>
          <p:cNvPr id="71" name="Isosceles Triangle 70">
            <a:extLst>
              <a:ext uri="{FF2B5EF4-FFF2-40B4-BE49-F238E27FC236}">
                <a16:creationId xmlns:a16="http://schemas.microsoft.com/office/drawing/2014/main" xmlns="" id="{E1A7745E-1AFF-4D8C-B1A5-B091F9EE2477}"/>
              </a:ext>
            </a:extLst>
          </p:cNvPr>
          <p:cNvSpPr/>
          <p:nvPr/>
        </p:nvSpPr>
        <p:spPr>
          <a:xfrm>
            <a:off x="9181488" y="6008625"/>
            <a:ext cx="144578" cy="20780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Isosceles Triangle 71">
            <a:extLst>
              <a:ext uri="{FF2B5EF4-FFF2-40B4-BE49-F238E27FC236}">
                <a16:creationId xmlns:a16="http://schemas.microsoft.com/office/drawing/2014/main" xmlns="" id="{1A6E0EBE-5488-4B65-816D-35C74629343D}"/>
              </a:ext>
            </a:extLst>
          </p:cNvPr>
          <p:cNvSpPr/>
          <p:nvPr/>
        </p:nvSpPr>
        <p:spPr>
          <a:xfrm>
            <a:off x="11010234" y="4669318"/>
            <a:ext cx="144578" cy="20780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FA5B0CD-B416-4A08-9F13-9A0FB1B6D596}"/>
              </a:ext>
            </a:extLst>
          </p:cNvPr>
          <p:cNvSpPr txBox="1"/>
          <p:nvPr/>
        </p:nvSpPr>
        <p:spPr>
          <a:xfrm>
            <a:off x="10261768" y="1835626"/>
            <a:ext cx="1879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COMMUNITY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529F264-A471-4C88-94C3-23674A288D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27832" y="1281016"/>
            <a:ext cx="342900" cy="352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B828F48-CF13-498C-BB8B-F4B6AACE3D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9133" y="1368659"/>
            <a:ext cx="295275" cy="27622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xmlns="" id="{7B828F48-CF13-498C-BB8B-F4B6AACE3D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9133" y="817854"/>
            <a:ext cx="295275" cy="276225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xmlns="" id="{63A9300B-012C-4753-B181-0657A9AD68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9300" y="2751027"/>
            <a:ext cx="419100" cy="295275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xmlns="" id="{024ECEA4-8C5E-4080-9741-FBA089AF56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9300" y="3726071"/>
            <a:ext cx="371475" cy="27622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4106B09A-02A2-44C3-AD66-9D73B87F8E7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6551" y="5394865"/>
            <a:ext cx="266700" cy="314325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xmlns="" id="{4106B09A-02A2-44C3-AD66-9D73B87F8E7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6551" y="5876392"/>
            <a:ext cx="266700" cy="314325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xmlns="" id="{4106B09A-02A2-44C3-AD66-9D73B87F8E7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1687" y="6375383"/>
            <a:ext cx="266700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2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65" grpId="0" animBg="1"/>
      <p:bldP spid="68" grpId="0"/>
      <p:bldP spid="2" grpId="0" animBg="1"/>
      <p:bldP spid="69" grpId="0" animBg="1"/>
      <p:bldP spid="3" grpId="0"/>
      <p:bldP spid="75" grpId="0" animBg="1"/>
      <p:bldP spid="70" grpId="0" animBg="1"/>
      <p:bldP spid="4" grpId="0" animBg="1"/>
      <p:bldP spid="5" grpId="0" animBg="1"/>
      <p:bldP spid="71" grpId="0" animBg="1"/>
      <p:bldP spid="72" grpId="0" animBg="1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021987-567E-4274-BA8F-7DDB8A27E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070" y="0"/>
            <a:ext cx="830793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2B76CA77-E09F-46D5-B5F4-5B3A3C42B38A}"/>
              </a:ext>
            </a:extLst>
          </p:cNvPr>
          <p:cNvSpPr/>
          <p:nvPr/>
        </p:nvSpPr>
        <p:spPr>
          <a:xfrm>
            <a:off x="0" y="0"/>
            <a:ext cx="3989070" cy="6858000"/>
          </a:xfrm>
          <a:prstGeom prst="rect">
            <a:avLst/>
          </a:prstGeom>
          <a:solidFill>
            <a:schemeClr val="accent2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22D3134D-8722-4509-9321-60F3FBD810F1}"/>
              </a:ext>
            </a:extLst>
          </p:cNvPr>
          <p:cNvSpPr txBox="1"/>
          <p:nvPr/>
        </p:nvSpPr>
        <p:spPr>
          <a:xfrm>
            <a:off x="0" y="65424"/>
            <a:ext cx="1206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</a:t>
            </a:r>
            <a:r>
              <a:rPr lang="en-CA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E2FC7318-E296-4D4F-8F3F-74680FAF6BE3}"/>
              </a:ext>
            </a:extLst>
          </p:cNvPr>
          <p:cNvSpPr txBox="1"/>
          <p:nvPr/>
        </p:nvSpPr>
        <p:spPr>
          <a:xfrm>
            <a:off x="469695" y="770214"/>
            <a:ext cx="3324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Berkeley Amtrak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		  </a:t>
            </a:r>
            <a:r>
              <a:rPr lang="en-CA" sz="1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🔍</a:t>
            </a:r>
            <a:r>
              <a:rPr lang="en-CA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en-CA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✖</a:t>
            </a:r>
            <a:endParaRPr lang="en-CA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9DE8CED-5AC4-49EF-A665-365E76B50E0C}"/>
              </a:ext>
            </a:extLst>
          </p:cNvPr>
          <p:cNvSpPr txBox="1"/>
          <p:nvPr/>
        </p:nvSpPr>
        <p:spPr>
          <a:xfrm>
            <a:off x="469695" y="1321116"/>
            <a:ext cx="3324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Jacobs Hall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			  </a:t>
            </a:r>
            <a:r>
              <a:rPr lang="en-CA" sz="1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🔍</a:t>
            </a:r>
            <a:r>
              <a:rPr lang="en-CA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en-CA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✖</a:t>
            </a:r>
            <a:endParaRPr lang="en-CA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ABE1F505-CCBA-4892-A06B-78F1A51E7C5E}"/>
              </a:ext>
            </a:extLst>
          </p:cNvPr>
          <p:cNvSpPr/>
          <p:nvPr/>
        </p:nvSpPr>
        <p:spPr>
          <a:xfrm>
            <a:off x="0" y="1828800"/>
            <a:ext cx="3989070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A119D25-D151-4166-B5B9-61975762AD11}"/>
              </a:ext>
            </a:extLst>
          </p:cNvPr>
          <p:cNvSpPr txBox="1"/>
          <p:nvPr/>
        </p:nvSpPr>
        <p:spPr>
          <a:xfrm>
            <a:off x="469695" y="142368"/>
            <a:ext cx="278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YOUR best route:</a:t>
            </a:r>
          </a:p>
        </p:txBody>
      </p:sp>
      <p:pic>
        <p:nvPicPr>
          <p:cNvPr id="25" name="Picture 24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5D2F849B-8F6D-4E1E-9945-75747528C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3" y="770213"/>
            <a:ext cx="369333" cy="36933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1E786468-68BF-4028-8C18-6439F0B7A3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989" t="420" r="17726" b="4660"/>
          <a:stretch/>
        </p:blipFill>
        <p:spPr>
          <a:xfrm>
            <a:off x="16043" y="1299506"/>
            <a:ext cx="369333" cy="369333"/>
          </a:xfrm>
          <a:prstGeom prst="rect">
            <a:avLst/>
          </a:prstGeom>
        </p:spPr>
      </p:pic>
      <p:pic>
        <p:nvPicPr>
          <p:cNvPr id="29" name="Picture 28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52286897-7918-4D61-B706-5C4C6FAF1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9070" y="3164323"/>
            <a:ext cx="369333" cy="36933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84D5188C-8C43-400A-B3FD-71F6670512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989" t="420" r="17726" b="4660"/>
          <a:stretch/>
        </p:blipFill>
        <p:spPr>
          <a:xfrm>
            <a:off x="10342913" y="1630321"/>
            <a:ext cx="369333" cy="36933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A12C1AE5-4D72-4682-9571-17DEBBD49A23}"/>
              </a:ext>
            </a:extLst>
          </p:cNvPr>
          <p:cNvSpPr txBox="1"/>
          <p:nvPr/>
        </p:nvSpPr>
        <p:spPr>
          <a:xfrm>
            <a:off x="509383" y="2696260"/>
            <a:ext cx="3324000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⛰	</a:t>
            </a: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Least </a:t>
            </a:r>
            <a:r>
              <a:rPr lang="en-CA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Hilly.         </a:t>
            </a:r>
            <a:r>
              <a:rPr lang="en-CA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★★★★★</a:t>
            </a:r>
            <a:endParaRPr lang="en-CA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C668A085-A8E9-46BB-B88F-63654AA60BCB}"/>
              </a:ext>
            </a:extLst>
          </p:cNvPr>
          <p:cNvSpPr txBox="1"/>
          <p:nvPr/>
        </p:nvSpPr>
        <p:spPr>
          <a:xfrm>
            <a:off x="509383" y="3169534"/>
            <a:ext cx="3324000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☾	</a:t>
            </a: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Safe at </a:t>
            </a:r>
            <a:r>
              <a:rPr lang="en-CA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Night      </a:t>
            </a:r>
            <a:r>
              <a:rPr lang="en-CA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★★★★☆</a:t>
            </a:r>
            <a:endParaRPr lang="en-CA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EC979B61-0569-42BD-BD80-28D71DD76A48}"/>
              </a:ext>
            </a:extLst>
          </p:cNvPr>
          <p:cNvSpPr txBox="1"/>
          <p:nvPr/>
        </p:nvSpPr>
        <p:spPr>
          <a:xfrm>
            <a:off x="509383" y="3642808"/>
            <a:ext cx="3324000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📷	</a:t>
            </a: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Scenic	</a:t>
            </a:r>
            <a:r>
              <a:rPr lang="en-CA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CA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★★★★☆</a:t>
            </a:r>
            <a:endParaRPr lang="en-CA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AD3369A6-3A02-4DA3-B5A3-6B168FAF6F53}"/>
              </a:ext>
            </a:extLst>
          </p:cNvPr>
          <p:cNvSpPr txBox="1"/>
          <p:nvPr/>
        </p:nvSpPr>
        <p:spPr>
          <a:xfrm>
            <a:off x="509383" y="4129057"/>
            <a:ext cx="3324000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⌚	</a:t>
            </a: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Fastest	</a:t>
            </a:r>
            <a:r>
              <a:rPr lang="en-CA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CA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★★★☆☆</a:t>
            </a:r>
            <a:endParaRPr lang="en-CA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82E46EBD-F6BE-4AC3-9469-D53FACA43CF9}"/>
              </a:ext>
            </a:extLst>
          </p:cNvPr>
          <p:cNvSpPr/>
          <p:nvPr/>
        </p:nvSpPr>
        <p:spPr>
          <a:xfrm>
            <a:off x="76890" y="2696260"/>
            <a:ext cx="370800" cy="36933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4D27DE77-76C4-4AC0-950C-813874D636CF}"/>
              </a:ext>
            </a:extLst>
          </p:cNvPr>
          <p:cNvSpPr/>
          <p:nvPr/>
        </p:nvSpPr>
        <p:spPr>
          <a:xfrm>
            <a:off x="76890" y="3169534"/>
            <a:ext cx="370800" cy="36933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5EFE176A-82E8-4CCD-A239-7E6FA4045CFB}"/>
              </a:ext>
            </a:extLst>
          </p:cNvPr>
          <p:cNvSpPr/>
          <p:nvPr/>
        </p:nvSpPr>
        <p:spPr>
          <a:xfrm>
            <a:off x="68156" y="3629352"/>
            <a:ext cx="370800" cy="36933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3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75296A92-6C71-42DF-80AA-8C48565EEDE3}"/>
              </a:ext>
            </a:extLst>
          </p:cNvPr>
          <p:cNvSpPr/>
          <p:nvPr/>
        </p:nvSpPr>
        <p:spPr>
          <a:xfrm>
            <a:off x="76890" y="4137036"/>
            <a:ext cx="370800" cy="36933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1879BC32-EF92-4E47-90FF-5F698BE854C9}"/>
              </a:ext>
            </a:extLst>
          </p:cNvPr>
          <p:cNvSpPr txBox="1"/>
          <p:nvPr/>
        </p:nvSpPr>
        <p:spPr>
          <a:xfrm>
            <a:off x="500649" y="5373828"/>
            <a:ext cx="3324000" cy="369332"/>
          </a:xfrm>
          <a:prstGeom prst="rect">
            <a:avLst/>
          </a:prstGeom>
          <a:solidFill>
            <a:srgbClr val="FC9898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⚠	</a:t>
            </a: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Close to vehicles</a:t>
            </a:r>
            <a:endParaRPr lang="en-CA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DC9EBBCA-B6F1-449F-8AA1-2EAC9578CCE3}"/>
              </a:ext>
            </a:extLst>
          </p:cNvPr>
          <p:cNvSpPr txBox="1"/>
          <p:nvPr/>
        </p:nvSpPr>
        <p:spPr>
          <a:xfrm>
            <a:off x="500649" y="5847102"/>
            <a:ext cx="3324000" cy="369332"/>
          </a:xfrm>
          <a:prstGeom prst="rect">
            <a:avLst/>
          </a:prstGeom>
          <a:solidFill>
            <a:srgbClr val="FC9898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⚠	</a:t>
            </a: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Reported bike thefts</a:t>
            </a:r>
            <a:endParaRPr lang="en-CA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33FCF9A2-261C-4E19-8E58-BA589DB8E923}"/>
              </a:ext>
            </a:extLst>
          </p:cNvPr>
          <p:cNvSpPr txBox="1"/>
          <p:nvPr/>
        </p:nvSpPr>
        <p:spPr>
          <a:xfrm>
            <a:off x="500649" y="6320376"/>
            <a:ext cx="3324000" cy="369332"/>
          </a:xfrm>
          <a:prstGeom prst="rect">
            <a:avLst/>
          </a:prstGeom>
          <a:solidFill>
            <a:srgbClr val="FC9898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⚠	</a:t>
            </a: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Reported pot-holes</a:t>
            </a:r>
            <a:endParaRPr lang="en-CA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xmlns="" id="{A6ED51C9-F0A2-4EFF-B599-98ECBABCAD4A}"/>
              </a:ext>
            </a:extLst>
          </p:cNvPr>
          <p:cNvSpPr/>
          <p:nvPr/>
        </p:nvSpPr>
        <p:spPr>
          <a:xfrm>
            <a:off x="68156" y="5373828"/>
            <a:ext cx="370800" cy="369332"/>
          </a:xfrm>
          <a:prstGeom prst="triangl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1</a:t>
            </a:r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xmlns="" id="{8180085B-6042-4EA7-8626-2B414A080187}"/>
              </a:ext>
            </a:extLst>
          </p:cNvPr>
          <p:cNvSpPr/>
          <p:nvPr/>
        </p:nvSpPr>
        <p:spPr>
          <a:xfrm>
            <a:off x="68156" y="5847102"/>
            <a:ext cx="370800" cy="369332"/>
          </a:xfrm>
          <a:prstGeom prst="triangl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2</a:t>
            </a:r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xmlns="" id="{A3E771D3-D386-4700-80E6-00A6B3D6C046}"/>
              </a:ext>
            </a:extLst>
          </p:cNvPr>
          <p:cNvSpPr/>
          <p:nvPr/>
        </p:nvSpPr>
        <p:spPr>
          <a:xfrm>
            <a:off x="59422" y="6306920"/>
            <a:ext cx="370800" cy="369332"/>
          </a:xfrm>
          <a:prstGeom prst="triangl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6D9F7354-97F3-4F47-B793-213B10081839}"/>
              </a:ext>
            </a:extLst>
          </p:cNvPr>
          <p:cNvSpPr txBox="1"/>
          <p:nvPr/>
        </p:nvSpPr>
        <p:spPr>
          <a:xfrm>
            <a:off x="469695" y="2262530"/>
            <a:ext cx="278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Recommended for you: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0E4A0A25-12AB-4B51-A860-F5807073997E}"/>
              </a:ext>
            </a:extLst>
          </p:cNvPr>
          <p:cNvSpPr txBox="1"/>
          <p:nvPr/>
        </p:nvSpPr>
        <p:spPr>
          <a:xfrm>
            <a:off x="497528" y="4988079"/>
            <a:ext cx="278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Caution:</a:t>
            </a:r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xmlns="" id="{DD9D973B-A581-4085-97C3-610BFC1322F8}"/>
              </a:ext>
            </a:extLst>
          </p:cNvPr>
          <p:cNvSpPr/>
          <p:nvPr/>
        </p:nvSpPr>
        <p:spPr>
          <a:xfrm>
            <a:off x="9837516" y="2835100"/>
            <a:ext cx="370800" cy="369332"/>
          </a:xfrm>
          <a:prstGeom prst="triangl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2</a:t>
            </a:r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xmlns="" id="{3CD3CC04-FB98-41DC-A47A-A5913673F81A}"/>
              </a:ext>
            </a:extLst>
          </p:cNvPr>
          <p:cNvSpPr/>
          <p:nvPr/>
        </p:nvSpPr>
        <p:spPr>
          <a:xfrm>
            <a:off x="7379381" y="3082322"/>
            <a:ext cx="370800" cy="369332"/>
          </a:xfrm>
          <a:prstGeom prst="triangl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1</a:t>
            </a:r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xmlns="" id="{073F65B0-EBDB-4192-83EC-F34260316279}"/>
              </a:ext>
            </a:extLst>
          </p:cNvPr>
          <p:cNvSpPr/>
          <p:nvPr/>
        </p:nvSpPr>
        <p:spPr>
          <a:xfrm>
            <a:off x="6883534" y="1796296"/>
            <a:ext cx="370800" cy="369332"/>
          </a:xfrm>
          <a:prstGeom prst="triangl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3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xmlns="" id="{E9F9062C-B6E6-418E-B2F6-957DFA781B1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5126"/>
          <a:stretch/>
        </p:blipFill>
        <p:spPr>
          <a:xfrm>
            <a:off x="4350844" y="2963265"/>
            <a:ext cx="224236" cy="34132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xmlns="" id="{7E773E82-08B4-4B71-9D68-B793174E6F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5126"/>
          <a:stretch/>
        </p:blipFill>
        <p:spPr>
          <a:xfrm>
            <a:off x="4418843" y="2717469"/>
            <a:ext cx="224236" cy="341324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28589191-1BD4-4BC5-A541-7CB92F3B8CF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5126"/>
          <a:stretch/>
        </p:blipFill>
        <p:spPr>
          <a:xfrm>
            <a:off x="4305706" y="3530699"/>
            <a:ext cx="224236" cy="34132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xmlns="" id="{E5ADB888-ACFD-44EF-AE67-53B5439C66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5126"/>
          <a:stretch/>
        </p:blipFill>
        <p:spPr>
          <a:xfrm>
            <a:off x="4559013" y="3362994"/>
            <a:ext cx="224236" cy="341324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xmlns="" id="{81798527-3D89-43C8-89C3-B8BE4B83014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5126"/>
          <a:stretch/>
        </p:blipFill>
        <p:spPr>
          <a:xfrm>
            <a:off x="10627832" y="1707097"/>
            <a:ext cx="224236" cy="34132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xmlns="" id="{ADCEDE6C-EAEC-469D-94FF-1DAFBD0D74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5126"/>
          <a:stretch/>
        </p:blipFill>
        <p:spPr>
          <a:xfrm>
            <a:off x="10261768" y="1810300"/>
            <a:ext cx="224236" cy="34132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xmlns="" id="{4472EF9A-C83D-42FB-90A0-9322924D68F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5126"/>
          <a:stretch/>
        </p:blipFill>
        <p:spPr>
          <a:xfrm>
            <a:off x="10525696" y="1250609"/>
            <a:ext cx="224236" cy="341324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xmlns="" id="{33DE6A98-46C9-46D2-983B-F90416CAD12D}"/>
              </a:ext>
            </a:extLst>
          </p:cNvPr>
          <p:cNvCxnSpPr>
            <a:cxnSpLocks/>
            <a:stCxn id="60" idx="3"/>
          </p:cNvCxnSpPr>
          <p:nvPr/>
        </p:nvCxnSpPr>
        <p:spPr>
          <a:xfrm flipV="1">
            <a:off x="4783249" y="3082322"/>
            <a:ext cx="2232023" cy="451334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xmlns="" id="{D6DDF379-582D-4078-8B84-474BA416951C}"/>
              </a:ext>
            </a:extLst>
          </p:cNvPr>
          <p:cNvCxnSpPr>
            <a:cxnSpLocks/>
          </p:cNvCxnSpPr>
          <p:nvPr/>
        </p:nvCxnSpPr>
        <p:spPr>
          <a:xfrm flipV="1">
            <a:off x="7015273" y="2712990"/>
            <a:ext cx="2027127" cy="352602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xmlns="" id="{850F35A4-7D7B-4FB4-B63E-A11E05322E2F}"/>
              </a:ext>
            </a:extLst>
          </p:cNvPr>
          <p:cNvCxnSpPr>
            <a:cxnSpLocks/>
          </p:cNvCxnSpPr>
          <p:nvPr/>
        </p:nvCxnSpPr>
        <p:spPr>
          <a:xfrm flipH="1" flipV="1">
            <a:off x="9042121" y="2424712"/>
            <a:ext cx="279" cy="288278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xmlns="" id="{7954514B-2985-4F0C-A4FA-305C863900BF}"/>
              </a:ext>
            </a:extLst>
          </p:cNvPr>
          <p:cNvCxnSpPr>
            <a:cxnSpLocks/>
            <a:endCxn id="61" idx="2"/>
          </p:cNvCxnSpPr>
          <p:nvPr/>
        </p:nvCxnSpPr>
        <p:spPr>
          <a:xfrm flipV="1">
            <a:off x="9092136" y="2048421"/>
            <a:ext cx="1647814" cy="342744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92D7A84E-C95A-49EC-A726-84250EBCE07D}"/>
              </a:ext>
            </a:extLst>
          </p:cNvPr>
          <p:cNvSpPr/>
          <p:nvPr/>
        </p:nvSpPr>
        <p:spPr>
          <a:xfrm>
            <a:off x="5341817" y="3184899"/>
            <a:ext cx="370800" cy="36933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2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73A121F2-349C-4276-83E4-DBD596B35AD1}"/>
              </a:ext>
            </a:extLst>
          </p:cNvPr>
          <p:cNvCxnSpPr>
            <a:cxnSpLocks/>
            <a:stCxn id="59" idx="2"/>
          </p:cNvCxnSpPr>
          <p:nvPr/>
        </p:nvCxnSpPr>
        <p:spPr>
          <a:xfrm>
            <a:off x="4417824" y="3872023"/>
            <a:ext cx="80629" cy="257034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xmlns="" id="{C1E95850-218D-4E25-80CB-C4F3E3A387BD}"/>
              </a:ext>
            </a:extLst>
          </p:cNvPr>
          <p:cNvCxnSpPr>
            <a:cxnSpLocks/>
          </p:cNvCxnSpPr>
          <p:nvPr/>
        </p:nvCxnSpPr>
        <p:spPr>
          <a:xfrm flipV="1">
            <a:off x="4498453" y="3169534"/>
            <a:ext cx="4946449" cy="959524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3619B2E4-A92A-4735-9753-24195DBA675A}"/>
              </a:ext>
            </a:extLst>
          </p:cNvPr>
          <p:cNvSpPr/>
          <p:nvPr/>
        </p:nvSpPr>
        <p:spPr>
          <a:xfrm>
            <a:off x="5253874" y="3713626"/>
            <a:ext cx="370800" cy="36933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3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xmlns="" id="{50074555-C7EF-4D3B-8643-495A6CEF3634}"/>
              </a:ext>
            </a:extLst>
          </p:cNvPr>
          <p:cNvCxnSpPr>
            <a:cxnSpLocks/>
          </p:cNvCxnSpPr>
          <p:nvPr/>
        </p:nvCxnSpPr>
        <p:spPr>
          <a:xfrm flipH="1" flipV="1">
            <a:off x="9444902" y="2817246"/>
            <a:ext cx="26416" cy="362696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xmlns="" id="{F0BAB149-A3F9-43BF-8EF8-C039FA7B3DB9}"/>
              </a:ext>
            </a:extLst>
          </p:cNvPr>
          <p:cNvCxnSpPr>
            <a:cxnSpLocks/>
          </p:cNvCxnSpPr>
          <p:nvPr/>
        </p:nvCxnSpPr>
        <p:spPr>
          <a:xfrm flipV="1">
            <a:off x="9458110" y="2629286"/>
            <a:ext cx="901551" cy="204175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xmlns="" id="{7C678040-B244-4360-9C7A-94729C51A625}"/>
              </a:ext>
            </a:extLst>
          </p:cNvPr>
          <p:cNvCxnSpPr>
            <a:cxnSpLocks/>
            <a:endCxn id="62" idx="2"/>
          </p:cNvCxnSpPr>
          <p:nvPr/>
        </p:nvCxnSpPr>
        <p:spPr>
          <a:xfrm flipH="1" flipV="1">
            <a:off x="10373886" y="2151624"/>
            <a:ext cx="35510" cy="433577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xmlns="" id="{39B3AE3E-7B90-4104-955E-8624E272429D}"/>
              </a:ext>
            </a:extLst>
          </p:cNvPr>
          <p:cNvCxnSpPr>
            <a:cxnSpLocks/>
            <a:stCxn id="57" idx="2"/>
          </p:cNvCxnSpPr>
          <p:nvPr/>
        </p:nvCxnSpPr>
        <p:spPr>
          <a:xfrm flipV="1">
            <a:off x="4462962" y="2424712"/>
            <a:ext cx="4488784" cy="879877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1A832497-6225-4988-BEE6-64162C901B9B}"/>
              </a:ext>
            </a:extLst>
          </p:cNvPr>
          <p:cNvCxnSpPr>
            <a:cxnSpLocks/>
            <a:endCxn id="63" idx="2"/>
          </p:cNvCxnSpPr>
          <p:nvPr/>
        </p:nvCxnSpPr>
        <p:spPr>
          <a:xfrm flipH="1" flipV="1">
            <a:off x="9963093" y="1883454"/>
            <a:ext cx="40524" cy="314678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16540031-41FA-4870-A065-FBDA717E0EAB}"/>
              </a:ext>
            </a:extLst>
          </p:cNvPr>
          <p:cNvSpPr/>
          <p:nvPr/>
        </p:nvSpPr>
        <p:spPr>
          <a:xfrm>
            <a:off x="4866240" y="3008790"/>
            <a:ext cx="370800" cy="36933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1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xmlns="" id="{35FBF10E-D29D-4E26-845A-AF3A7D904A85}"/>
              </a:ext>
            </a:extLst>
          </p:cNvPr>
          <p:cNvCxnSpPr>
            <a:cxnSpLocks/>
            <a:stCxn id="58" idx="2"/>
          </p:cNvCxnSpPr>
          <p:nvPr/>
        </p:nvCxnSpPr>
        <p:spPr>
          <a:xfrm flipV="1">
            <a:off x="4530961" y="2180993"/>
            <a:ext cx="4511160" cy="87780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BEE37088-8266-4B88-B511-1ABFA95F9804}"/>
              </a:ext>
            </a:extLst>
          </p:cNvPr>
          <p:cNvSpPr/>
          <p:nvPr/>
        </p:nvSpPr>
        <p:spPr>
          <a:xfrm>
            <a:off x="5274595" y="2601925"/>
            <a:ext cx="370800" cy="36933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4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xmlns="" id="{DABA964D-4341-442C-B4EE-8EE5B618AE12}"/>
              </a:ext>
            </a:extLst>
          </p:cNvPr>
          <p:cNvCxnSpPr>
            <a:cxnSpLocks/>
          </p:cNvCxnSpPr>
          <p:nvPr/>
        </p:nvCxnSpPr>
        <p:spPr>
          <a:xfrm flipV="1">
            <a:off x="9042121" y="1877759"/>
            <a:ext cx="0" cy="281233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xmlns="" id="{C0451F4B-A2A1-43B2-B7BE-E8893B42DECC}"/>
              </a:ext>
            </a:extLst>
          </p:cNvPr>
          <p:cNvCxnSpPr>
            <a:cxnSpLocks/>
            <a:endCxn id="64" idx="2"/>
          </p:cNvCxnSpPr>
          <p:nvPr/>
        </p:nvCxnSpPr>
        <p:spPr>
          <a:xfrm flipV="1">
            <a:off x="9049274" y="1591933"/>
            <a:ext cx="1588540" cy="280346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xmlns="" id="{9C009B64-4EE5-41AC-B2B3-B35DAC0FECE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5126"/>
          <a:stretch/>
        </p:blipFill>
        <p:spPr>
          <a:xfrm>
            <a:off x="9850975" y="1542130"/>
            <a:ext cx="224236" cy="341324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xmlns="" id="{1A941230-C7AB-4403-B613-86AC2F9BABC1}"/>
              </a:ext>
            </a:extLst>
          </p:cNvPr>
          <p:cNvSpPr/>
          <p:nvPr/>
        </p:nvSpPr>
        <p:spPr>
          <a:xfrm>
            <a:off x="8203070" y="-8939"/>
            <a:ext cx="3989070" cy="2189932"/>
          </a:xfrm>
          <a:prstGeom prst="rect">
            <a:avLst/>
          </a:prstGeom>
          <a:solidFill>
            <a:schemeClr val="accent2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50398D28-E397-49EF-B4B5-101FE56D30FC}"/>
              </a:ext>
            </a:extLst>
          </p:cNvPr>
          <p:cNvSpPr txBox="1"/>
          <p:nvPr/>
        </p:nvSpPr>
        <p:spPr>
          <a:xfrm>
            <a:off x="11662004" y="60676"/>
            <a:ext cx="478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</a:t>
            </a:r>
            <a:r>
              <a:rPr lang="en-CA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8679C4E-E1DF-4A8E-B26A-FBAB849D32FE}"/>
              </a:ext>
            </a:extLst>
          </p:cNvPr>
          <p:cNvSpPr txBox="1"/>
          <p:nvPr/>
        </p:nvSpPr>
        <p:spPr>
          <a:xfrm>
            <a:off x="8382000" y="60676"/>
            <a:ext cx="3340305" cy="163449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11" name="Picture 10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xmlns="" id="{5B24984E-2E67-4BD5-95A6-6FAAD39174B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8826" t="363" r="4965" b="35365"/>
          <a:stretch/>
        </p:blipFill>
        <p:spPr>
          <a:xfrm>
            <a:off x="8595528" y="556816"/>
            <a:ext cx="732471" cy="732471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34FA51AD-ABF9-4862-A531-8D1238C6583F}"/>
              </a:ext>
            </a:extLst>
          </p:cNvPr>
          <p:cNvSpPr/>
          <p:nvPr/>
        </p:nvSpPr>
        <p:spPr>
          <a:xfrm>
            <a:off x="8207689" y="1828800"/>
            <a:ext cx="3989070" cy="36933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0EE816E-2275-424B-A4FA-389EE4F7A09C}"/>
              </a:ext>
            </a:extLst>
          </p:cNvPr>
          <p:cNvSpPr txBox="1"/>
          <p:nvPr/>
        </p:nvSpPr>
        <p:spPr>
          <a:xfrm>
            <a:off x="9458109" y="219312"/>
            <a:ext cx="2264195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chemeClr val="accent2"/>
                </a:solidFill>
              </a:rPr>
              <a:t>John Wick</a:t>
            </a:r>
          </a:p>
          <a:p>
            <a:r>
              <a:rPr lang="en-CA" sz="2000" dirty="0">
                <a:solidFill>
                  <a:schemeClr val="accent1"/>
                </a:solidFill>
              </a:rPr>
              <a:t>Level 10</a:t>
            </a:r>
          </a:p>
          <a:p>
            <a:r>
              <a:rPr lang="en-CA" sz="2000" dirty="0">
                <a:solidFill>
                  <a:schemeClr val="accent1"/>
                </a:solidFill>
              </a:rPr>
              <a:t>3092 pts. | 299 ♥</a:t>
            </a:r>
          </a:p>
          <a:p>
            <a:r>
              <a:rPr lang="en-CA" dirty="0">
                <a:solidFill>
                  <a:schemeClr val="accent1"/>
                </a:solidFill>
              </a:rPr>
              <a:t>41 Friends </a:t>
            </a:r>
            <a:r>
              <a:rPr lang="en-CA" dirty="0">
                <a:hlinkClick r:id="rId8" tooltip="👪"/>
              </a:rPr>
              <a:t>👪</a:t>
            </a:r>
            <a:endParaRPr lang="en-CA" dirty="0">
              <a:solidFill>
                <a:schemeClr val="accent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8BAE8B1E-1C6B-468A-AC9E-DD0B3F0D8BEA}"/>
              </a:ext>
            </a:extLst>
          </p:cNvPr>
          <p:cNvSpPr/>
          <p:nvPr/>
        </p:nvSpPr>
        <p:spPr>
          <a:xfrm>
            <a:off x="8213175" y="2174924"/>
            <a:ext cx="3989070" cy="4683075"/>
          </a:xfrm>
          <a:prstGeom prst="rect">
            <a:avLst/>
          </a:prstGeom>
          <a:solidFill>
            <a:schemeClr val="accent1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9FAD2B38-C4B7-425E-9B80-B0F1B609E913}"/>
              </a:ext>
            </a:extLst>
          </p:cNvPr>
          <p:cNvSpPr txBox="1"/>
          <p:nvPr/>
        </p:nvSpPr>
        <p:spPr>
          <a:xfrm>
            <a:off x="8389915" y="2378613"/>
            <a:ext cx="3642486" cy="43396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u="sng" dirty="0">
                <a:solidFill>
                  <a:schemeClr val="accent2"/>
                </a:solidFill>
              </a:rPr>
              <a:t>Congratulations!</a:t>
            </a:r>
          </a:p>
          <a:p>
            <a:r>
              <a:rPr lang="en-CA" sz="1600" dirty="0">
                <a:solidFill>
                  <a:schemeClr val="accent2"/>
                </a:solidFill>
              </a:rPr>
              <a:t>You earned this trophy for biking at least 3 times a week this past month:</a:t>
            </a:r>
          </a:p>
          <a:p>
            <a:endParaRPr lang="en-CA" dirty="0">
              <a:solidFill>
                <a:schemeClr val="accent2"/>
              </a:solidFill>
            </a:endParaRPr>
          </a:p>
          <a:p>
            <a:r>
              <a:rPr lang="en-CA" b="1" dirty="0">
                <a:solidFill>
                  <a:schemeClr val="accent5"/>
                </a:solidFill>
              </a:rPr>
              <a:t>			   +800 pts.</a:t>
            </a:r>
          </a:p>
          <a:p>
            <a:endParaRPr lang="en-CA" dirty="0">
              <a:solidFill>
                <a:schemeClr val="accent2"/>
              </a:solidFill>
            </a:endParaRPr>
          </a:p>
          <a:p>
            <a:r>
              <a:rPr lang="en-CA" u="sng" dirty="0">
                <a:solidFill>
                  <a:schemeClr val="accent2"/>
                </a:solidFill>
              </a:rPr>
              <a:t>Calories Burned this week:</a:t>
            </a:r>
          </a:p>
          <a:p>
            <a:endParaRPr lang="en-CA" u="sng" dirty="0">
              <a:solidFill>
                <a:schemeClr val="accent2"/>
              </a:solidFill>
            </a:endParaRPr>
          </a:p>
          <a:p>
            <a:endParaRPr lang="en-CA" u="sng" dirty="0">
              <a:solidFill>
                <a:schemeClr val="accent2"/>
              </a:solidFill>
            </a:endParaRPr>
          </a:p>
          <a:p>
            <a:endParaRPr lang="en-CA" u="sng" dirty="0">
              <a:solidFill>
                <a:schemeClr val="accent2"/>
              </a:solidFill>
            </a:endParaRPr>
          </a:p>
          <a:p>
            <a:endParaRPr lang="en-CA" u="sng" dirty="0">
              <a:solidFill>
                <a:schemeClr val="accent2"/>
              </a:solidFill>
            </a:endParaRPr>
          </a:p>
          <a:p>
            <a:r>
              <a:rPr lang="en-CA" u="sng" dirty="0">
                <a:solidFill>
                  <a:schemeClr val="accent2"/>
                </a:solidFill>
              </a:rPr>
              <a:t>Team Miles this year:</a:t>
            </a:r>
          </a:p>
          <a:p>
            <a:endParaRPr lang="en-CA" u="sng" dirty="0">
              <a:solidFill>
                <a:schemeClr val="accent2"/>
              </a:solidFill>
            </a:endParaRPr>
          </a:p>
          <a:p>
            <a:endParaRPr lang="en-CA" u="sng" dirty="0">
              <a:solidFill>
                <a:schemeClr val="accent2"/>
              </a:solidFill>
            </a:endParaRPr>
          </a:p>
          <a:p>
            <a:endParaRPr lang="en-CA" sz="2000" u="sng" dirty="0">
              <a:solidFill>
                <a:schemeClr val="accent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727AD10-B287-49D5-A26D-9D772D0BF75D}"/>
              </a:ext>
            </a:extLst>
          </p:cNvPr>
          <p:cNvSpPr/>
          <p:nvPr/>
        </p:nvSpPr>
        <p:spPr>
          <a:xfrm>
            <a:off x="10180049" y="1838607"/>
            <a:ext cx="2019103" cy="33467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COMMUNITY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FA5B0CD-B416-4A08-9F13-9A0FB1B6D596}"/>
              </a:ext>
            </a:extLst>
          </p:cNvPr>
          <p:cNvSpPr txBox="1"/>
          <p:nvPr/>
        </p:nvSpPr>
        <p:spPr>
          <a:xfrm>
            <a:off x="8291000" y="1795186"/>
            <a:ext cx="1879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PREFERENCES</a:t>
            </a:r>
          </a:p>
        </p:txBody>
      </p:sp>
      <p:pic>
        <p:nvPicPr>
          <p:cNvPr id="8" name="Picture 7" descr="A picture containing vessel&#10;&#10;Description generated with high confidence">
            <a:extLst>
              <a:ext uri="{FF2B5EF4-FFF2-40B4-BE49-F238E27FC236}">
                <a16:creationId xmlns:a16="http://schemas.microsoft.com/office/drawing/2014/main" xmlns="" id="{518A4398-7976-4294-827A-B7B3F0C958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4265" y="3249696"/>
            <a:ext cx="649205" cy="712654"/>
          </a:xfrm>
          <a:prstGeom prst="rect">
            <a:avLst/>
          </a:prstGeom>
        </p:spPr>
      </p:pic>
      <p:graphicFrame>
        <p:nvGraphicFramePr>
          <p:cNvPr id="76" name="Chart 75">
            <a:extLst>
              <a:ext uri="{FF2B5EF4-FFF2-40B4-BE49-F238E27FC236}">
                <a16:creationId xmlns:a16="http://schemas.microsoft.com/office/drawing/2014/main" xmlns="" id="{C060A81A-8527-49D8-95AD-EF69CE8DB1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0754996"/>
              </p:ext>
            </p:extLst>
          </p:nvPr>
        </p:nvGraphicFramePr>
        <p:xfrm>
          <a:off x="8548845" y="4367111"/>
          <a:ext cx="3281626" cy="9966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77" name="Chart 76">
            <a:extLst>
              <a:ext uri="{FF2B5EF4-FFF2-40B4-BE49-F238E27FC236}">
                <a16:creationId xmlns:a16="http://schemas.microsoft.com/office/drawing/2014/main" xmlns="" id="{E6161CCB-0B28-496D-9F02-C3E2FA1F79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0504078"/>
              </p:ext>
            </p:extLst>
          </p:nvPr>
        </p:nvGraphicFramePr>
        <p:xfrm>
          <a:off x="8259005" y="5573592"/>
          <a:ext cx="3642486" cy="11738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pic>
        <p:nvPicPr>
          <p:cNvPr id="72" name="Picture 71">
            <a:extLst>
              <a:ext uri="{FF2B5EF4-FFF2-40B4-BE49-F238E27FC236}">
                <a16:creationId xmlns:a16="http://schemas.microsoft.com/office/drawing/2014/main" xmlns="" id="{7B828F48-CF13-498C-BB8B-F4B6AACE3DD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99133" y="817854"/>
            <a:ext cx="295275" cy="276225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xmlns="" id="{7B828F48-CF13-498C-BB8B-F4B6AACE3DD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99133" y="1368659"/>
            <a:ext cx="295275" cy="276225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xmlns="" id="{63A9300B-012C-4753-B181-0657A9AD68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9300" y="2751027"/>
            <a:ext cx="419100" cy="295275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xmlns="" id="{024ECEA4-8C5E-4080-9741-FBA089AF569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9300" y="3726071"/>
            <a:ext cx="371475" cy="276225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xmlns="" id="{4106B09A-02A2-44C3-AD66-9D73B87F8E7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6551" y="5394865"/>
            <a:ext cx="266700" cy="314325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xmlns="" id="{4106B09A-02A2-44C3-AD66-9D73B87F8E7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6551" y="5876392"/>
            <a:ext cx="266700" cy="314325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xmlns="" id="{4106B09A-02A2-44C3-AD66-9D73B87F8E7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1687" y="6375383"/>
            <a:ext cx="266700" cy="314325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xmlns="" id="{F529F264-A471-4C88-94C3-23674A288D6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27832" y="1281016"/>
            <a:ext cx="34290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9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589373-76CF-4B9C-97E4-861EE5AFA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developments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51782BB-74D6-430E-AD5C-28126A711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2400" dirty="0"/>
              <a:t>Crowdsourced route reviews &amp; recommendations</a:t>
            </a:r>
            <a:endParaRPr lang="en-US" dirty="0"/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2400" dirty="0"/>
              <a:t>Provide personalized safety tips based on riding habits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2400" dirty="0"/>
              <a:t>Social Incentives &amp; Gamification</a:t>
            </a:r>
          </a:p>
          <a:p>
            <a:pPr>
              <a:lnSpc>
                <a:spcPct val="150000"/>
              </a:lnSpc>
              <a:buClr>
                <a:srgbClr val="5FCBEF"/>
              </a:buClr>
            </a:pPr>
            <a:r>
              <a:rPr lang="en-US" sz="2400" dirty="0"/>
              <a:t>Wireless data transmission capability </a:t>
            </a:r>
          </a:p>
          <a:p>
            <a:pPr>
              <a:lnSpc>
                <a:spcPct val="150000"/>
              </a:lnSpc>
              <a:buClr>
                <a:srgbClr val="5FCBEF"/>
              </a:buClr>
              <a:buFont typeface="Wingdings 3"/>
            </a:pPr>
            <a:r>
              <a:rPr lang="en-US" sz="2400" dirty="0"/>
              <a:t>Multidirectional hazard sensing </a:t>
            </a:r>
          </a:p>
          <a:p>
            <a:pPr>
              <a:lnSpc>
                <a:spcPct val="150000"/>
              </a:lnSpc>
              <a:buClr>
                <a:srgbClr val="5FCBEF"/>
              </a:buClr>
              <a:buFont typeface="Wingdings 3"/>
            </a:pPr>
            <a:r>
              <a:rPr lang="en-US" sz="2400" dirty="0"/>
              <a:t>Optimal button placement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99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CDFEA-402B-4863-B38C-5FFECCB99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0DA6293-A8D1-4DD4-82F9-30C70FCDF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875" y="1762125"/>
            <a:ext cx="5458587" cy="3649663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en-US" sz="4000" b="1" i="1" dirty="0">
                <a:solidFill>
                  <a:srgbClr val="2C3C43"/>
                </a:solidFill>
              </a:rPr>
              <a:t>ENCOURAGE BIKING</a:t>
            </a:r>
            <a:r>
              <a:rPr lang="en-US" sz="3200" b="1" i="1" dirty="0">
                <a:solidFill>
                  <a:srgbClr val="2C3C43"/>
                </a:solidFill>
              </a:rPr>
              <a:t>   </a:t>
            </a:r>
            <a:r>
              <a:rPr lang="en-US" sz="3200" dirty="0">
                <a:solidFill>
                  <a:srgbClr val="2C3C43"/>
                </a:solidFill>
              </a:rPr>
              <a:t>by</a:t>
            </a:r>
            <a:endParaRPr lang="en-US" sz="2000" b="1" i="1">
              <a:solidFill>
                <a:srgbClr val="2C3C43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  <a:latin typeface="+mn-ea"/>
                <a:cs typeface="+mn-ea"/>
              </a:rPr>
              <a:t/>
            </a:r>
            <a:br>
              <a:rPr lang="en-US" dirty="0">
                <a:solidFill>
                  <a:schemeClr val="tx1"/>
                </a:solidFill>
                <a:latin typeface="+mn-ea"/>
                <a:cs typeface="+mn-ea"/>
              </a:rPr>
            </a:br>
            <a:endParaRPr lang="en-US">
              <a:solidFill>
                <a:srgbClr val="2C3C43"/>
              </a:solidFill>
              <a:latin typeface="+mn-ea"/>
              <a:cs typeface="+mn-ea"/>
            </a:endParaRPr>
          </a:p>
          <a:p>
            <a:pPr marL="0" indent="0" algn="ctr">
              <a:buNone/>
            </a:pPr>
            <a:endParaRPr lang="en-US" dirty="0">
              <a:solidFill>
                <a:srgbClr val="2C3C43"/>
              </a:solidFill>
              <a:latin typeface="Trebuchet MS"/>
              <a:cs typeface="+mn-ea"/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2C3C43"/>
                </a:solidFill>
              </a:rPr>
              <a:t> 3.8 Gigatons of Carbon</a:t>
            </a:r>
          </a:p>
          <a:p>
            <a:pPr marL="0" indent="0">
              <a:buNone/>
            </a:pPr>
            <a:endParaRPr lang="en-US" sz="3600" dirty="0">
              <a:solidFill>
                <a:srgbClr val="2C3C43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2C3C43"/>
                </a:solidFill>
              </a:rPr>
              <a:t> Healthy Lifestyles</a:t>
            </a:r>
          </a:p>
          <a:p>
            <a:pPr marL="0" indent="0">
              <a:buNone/>
            </a:pPr>
            <a:endParaRPr lang="en-US" sz="3600" dirty="0">
              <a:solidFill>
                <a:srgbClr val="2C3C43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2C3C43"/>
                </a:solidFill>
              </a:rPr>
              <a:t>Transportation Costs </a:t>
            </a:r>
          </a:p>
          <a:p>
            <a:pPr marL="0" indent="0" algn="r">
              <a:buNone/>
            </a:pPr>
            <a:endParaRPr lang="en-US" sz="3200" b="1" i="1" dirty="0"/>
          </a:p>
          <a:p>
            <a:pPr marL="0" indent="0" algn="ctr">
              <a:buNone/>
            </a:pPr>
            <a:endParaRPr lang="en-US" sz="3200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A6FD908-EFDA-494B-8C6C-741D6CBFF5E6}"/>
              </a:ext>
            </a:extLst>
          </p:cNvPr>
          <p:cNvSpPr txBox="1"/>
          <p:nvPr/>
        </p:nvSpPr>
        <p:spPr>
          <a:xfrm>
            <a:off x="6048376" y="1176975"/>
            <a:ext cx="6096000" cy="501675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200" b="1" i="1" dirty="0">
              <a:latin typeface="Segoe UI"/>
              <a:cs typeface="Segoe UI"/>
            </a:endParaRPr>
          </a:p>
          <a:p>
            <a:r>
              <a:rPr lang="en-US" sz="3200" b="1" i="1" dirty="0">
                <a:cs typeface="Segoe UI"/>
              </a:rPr>
              <a:t>IMPROVING SAFETY</a:t>
            </a:r>
            <a:r>
              <a:rPr lang="en-US" dirty="0">
                <a:latin typeface="+mn-ea"/>
                <a:cs typeface="+mn-ea"/>
              </a:rPr>
              <a:t/>
            </a:r>
            <a:br>
              <a:rPr lang="en-US" dirty="0">
                <a:latin typeface="+mn-ea"/>
                <a:cs typeface="+mn-ea"/>
              </a:rPr>
            </a:br>
            <a:endParaRPr lang="en-US" sz="3200" b="1" i="1" dirty="0"/>
          </a:p>
          <a:p>
            <a:endParaRPr lang="en-US" sz="3000" b="1" i="1" dirty="0">
              <a:cs typeface="Segoe UI"/>
            </a:endParaRPr>
          </a:p>
          <a:p>
            <a:r>
              <a:rPr lang="en-US" sz="3000" dirty="0">
                <a:cs typeface="Segoe UI"/>
              </a:rPr>
              <a:t>Integrated Alert System</a:t>
            </a:r>
            <a:endParaRPr lang="en-US" sz="3000" dirty="0"/>
          </a:p>
          <a:p>
            <a:endParaRPr lang="en-US" sz="3000" dirty="0">
              <a:cs typeface="Segoe UI"/>
            </a:endParaRPr>
          </a:p>
          <a:p>
            <a:r>
              <a:rPr lang="en-US" sz="3000" dirty="0">
                <a:cs typeface="Segoe UI"/>
              </a:rPr>
              <a:t>Crowdsourced Intelligence</a:t>
            </a:r>
          </a:p>
          <a:p>
            <a:endParaRPr lang="en-US" sz="3000" b="1" i="1" dirty="0">
              <a:cs typeface="Segoe UI"/>
            </a:endParaRPr>
          </a:p>
          <a:p>
            <a:r>
              <a:rPr lang="en-US" sz="3000" dirty="0"/>
              <a:t>Promote Safe Habits</a:t>
            </a:r>
          </a:p>
          <a:p>
            <a:endParaRPr lang="en-US" sz="3200" dirty="0">
              <a:cs typeface="Segoe UI"/>
            </a:endParaRP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xmlns="" id="{1D04B62F-5079-4DE2-9BF1-24E3CECBABF0}"/>
              </a:ext>
            </a:extLst>
          </p:cNvPr>
          <p:cNvSpPr/>
          <p:nvPr/>
        </p:nvSpPr>
        <p:spPr>
          <a:xfrm>
            <a:off x="463741" y="2930200"/>
            <a:ext cx="574225" cy="669925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xmlns="" id="{DBD13905-49AE-4BE2-9B35-F74CA7A01AB9}"/>
              </a:ext>
            </a:extLst>
          </p:cNvPr>
          <p:cNvSpPr/>
          <p:nvPr/>
        </p:nvSpPr>
        <p:spPr>
          <a:xfrm>
            <a:off x="463741" y="4811386"/>
            <a:ext cx="574225" cy="669925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xmlns="" id="{8F339A50-3375-4BD0-B080-02436EBE9BD8}"/>
              </a:ext>
            </a:extLst>
          </p:cNvPr>
          <p:cNvSpPr/>
          <p:nvPr/>
        </p:nvSpPr>
        <p:spPr>
          <a:xfrm>
            <a:off x="463741" y="3763638"/>
            <a:ext cx="612394" cy="790575"/>
          </a:xfrm>
          <a:prstGeom prst="up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xmlns="" id="{D6C47AF1-228C-4544-B936-D72FA8B7F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169" y="3045219"/>
            <a:ext cx="502206" cy="442753"/>
          </a:xfrm>
          <a:prstGeom prst="rect">
            <a:avLst/>
          </a:prstGeom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xmlns="" id="{FA5679C7-803E-47CA-8170-7FEED6951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169" y="3962400"/>
            <a:ext cx="502206" cy="442753"/>
          </a:xfrm>
          <a:prstGeom prst="rect">
            <a:avLst/>
          </a:prstGeom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xmlns="" id="{09298B44-5182-455A-8C86-691289029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169" y="4968276"/>
            <a:ext cx="502206" cy="44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C99E49-2189-479C-A967-BAB116D73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TEMP: Problem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1FE233F-7AAC-4920-8050-389F91657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What are we trying to solve</a:t>
            </a:r>
          </a:p>
          <a:p>
            <a:pPr lvl="1"/>
            <a:r>
              <a:rPr lang="en-CA" dirty="0"/>
              <a:t>Narrow down to specific aspects of problem</a:t>
            </a:r>
          </a:p>
          <a:p>
            <a:pPr lvl="1"/>
            <a:r>
              <a:rPr lang="en-CA" dirty="0"/>
              <a:t>Quantify the issue; can cite experts</a:t>
            </a:r>
          </a:p>
          <a:p>
            <a:pPr lvl="1"/>
            <a:r>
              <a:rPr lang="en-CA" dirty="0"/>
              <a:t>Find pain points</a:t>
            </a:r>
          </a:p>
          <a:p>
            <a:pPr lvl="1"/>
            <a:r>
              <a:rPr lang="en-CA" dirty="0"/>
              <a:t>Make personal, but know audience</a:t>
            </a:r>
          </a:p>
          <a:p>
            <a:pPr>
              <a:buClr>
                <a:srgbClr val="FFFFFF"/>
              </a:buClr>
            </a:pPr>
            <a:r>
              <a:rPr lang="en-CA" dirty="0"/>
              <a:t>Why unique</a:t>
            </a:r>
            <a:endParaRPr lang="en-US" dirty="0"/>
          </a:p>
          <a:p>
            <a:pPr lvl="1">
              <a:buClr>
                <a:srgbClr val="FFFFFF"/>
              </a:buClr>
            </a:pPr>
            <a:r>
              <a:rPr lang="en-CA" dirty="0"/>
              <a:t>Research competition and existing methods</a:t>
            </a:r>
            <a:endParaRPr lang="en-US" dirty="0"/>
          </a:p>
          <a:p>
            <a:pPr lvl="1">
              <a:buClr>
                <a:srgbClr val="FFFFFF"/>
              </a:buClr>
            </a:pPr>
            <a:r>
              <a:rPr lang="en-CA" dirty="0"/>
              <a:t>What is unique about our team members?</a:t>
            </a:r>
            <a:endParaRPr lang="en-US" dirty="0"/>
          </a:p>
          <a:p>
            <a:pPr>
              <a:buClr>
                <a:srgbClr val="FFFFFF"/>
              </a:buClr>
            </a:pPr>
            <a:r>
              <a:rPr lang="en-CA" dirty="0"/>
              <a:t>Why does it matter</a:t>
            </a:r>
            <a:endParaRPr lang="en-US" dirty="0"/>
          </a:p>
          <a:p>
            <a:pPr lvl="1">
              <a:buClr>
                <a:srgbClr val="FFFFFF"/>
              </a:buClr>
            </a:pPr>
            <a:r>
              <a:rPr lang="en-CA" dirty="0"/>
              <a:t>Quantify potential impact</a:t>
            </a:r>
            <a:endParaRPr lang="en-US" dirty="0"/>
          </a:p>
          <a:p>
            <a:pPr lvl="1">
              <a:buClr>
                <a:srgbClr val="FFFFFF"/>
              </a:buClr>
            </a:pPr>
            <a:endParaRPr lang="en-CA" dirty="0"/>
          </a:p>
          <a:p>
            <a:pPr lvl="1">
              <a:buClr>
                <a:srgbClr val="FFFFFF"/>
              </a:buClr>
            </a:pPr>
            <a:endParaRPr lang="en-CA" dirty="0"/>
          </a:p>
          <a:p>
            <a:pPr>
              <a:buClr>
                <a:prstClr val="white"/>
              </a:buClr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10184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8C4157-48A4-401A-81C1-326FE42BD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Summary / 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7CF02EC-FFCC-4595-8C53-F21752F33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74470"/>
            <a:ext cx="8969586" cy="4949189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accent2"/>
              </a:buClr>
            </a:pPr>
            <a:r>
              <a:rPr lang="en-CA" sz="2400" dirty="0"/>
              <a:t>Increase adoption of biking as a transportation mode by:</a:t>
            </a:r>
          </a:p>
          <a:p>
            <a:pPr lvl="1">
              <a:buClr>
                <a:schemeClr val="accent2"/>
              </a:buClr>
            </a:pPr>
            <a:r>
              <a:rPr lang="en-CA" sz="2000" dirty="0"/>
              <a:t>Improving rider safety</a:t>
            </a:r>
          </a:p>
          <a:p>
            <a:pPr lvl="1">
              <a:buClr>
                <a:schemeClr val="accent2"/>
              </a:buClr>
            </a:pPr>
            <a:r>
              <a:rPr lang="en-CA" sz="2000" dirty="0"/>
              <a:t>Providing a valuable biking resource: personalized route optimization</a:t>
            </a:r>
          </a:p>
          <a:p>
            <a:pPr lvl="1">
              <a:buClr>
                <a:schemeClr val="accent2"/>
              </a:buClr>
            </a:pPr>
            <a:r>
              <a:rPr lang="en-CA" sz="2000" dirty="0"/>
              <a:t>Creating a platform for an inclusive biking community</a:t>
            </a:r>
          </a:p>
          <a:p>
            <a:pPr>
              <a:buClr>
                <a:schemeClr val="accent2"/>
              </a:buClr>
            </a:pPr>
            <a:endParaRPr lang="en-CA" sz="2400" dirty="0"/>
          </a:p>
          <a:p>
            <a:pPr>
              <a:buClr>
                <a:schemeClr val="accent2"/>
              </a:buClr>
            </a:pPr>
            <a:r>
              <a:rPr lang="en-CA" sz="2400" dirty="0"/>
              <a:t>Result:</a:t>
            </a:r>
          </a:p>
          <a:p>
            <a:pPr lvl="1">
              <a:buClr>
                <a:schemeClr val="accent2"/>
              </a:buClr>
            </a:pPr>
            <a:r>
              <a:rPr lang="en-CA" sz="2000" dirty="0"/>
              <a:t>Fewer road injuries and deaths</a:t>
            </a:r>
          </a:p>
          <a:p>
            <a:pPr lvl="1">
              <a:buClr>
                <a:schemeClr val="accent2"/>
              </a:buClr>
            </a:pPr>
            <a:r>
              <a:rPr lang="en-CA" sz="2000" dirty="0"/>
              <a:t>Reduced greenhouse gas and air pollutant emissions</a:t>
            </a:r>
          </a:p>
          <a:p>
            <a:pPr lvl="1">
              <a:buClr>
                <a:schemeClr val="accent2"/>
              </a:buClr>
            </a:pPr>
            <a:r>
              <a:rPr lang="en-CA" sz="2000" dirty="0"/>
              <a:t>Healthier community</a:t>
            </a:r>
          </a:p>
          <a:p>
            <a:pPr lvl="1">
              <a:buClr>
                <a:schemeClr val="accent2"/>
              </a:buClr>
            </a:pPr>
            <a:r>
              <a:rPr lang="en-CA" sz="2000" dirty="0"/>
              <a:t>Better city planning</a:t>
            </a:r>
          </a:p>
          <a:p>
            <a:pPr>
              <a:buClr>
                <a:schemeClr val="accent2"/>
              </a:buClr>
            </a:pPr>
            <a:endParaRPr lang="en-CA" sz="2400" dirty="0"/>
          </a:p>
          <a:p>
            <a:pPr>
              <a:buClr>
                <a:schemeClr val="accent2"/>
              </a:buClr>
            </a:pPr>
            <a:r>
              <a:rPr lang="en-CA" sz="2400" dirty="0"/>
              <a:t>Thank you!  Questions? </a:t>
            </a:r>
          </a:p>
        </p:txBody>
      </p:sp>
    </p:spTree>
    <p:extLst>
      <p:ext uri="{BB962C8B-B14F-4D97-AF65-F5344CB8AC3E}">
        <p14:creationId xmlns:p14="http://schemas.microsoft.com/office/powerpoint/2010/main" val="225859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630421-EF65-401A-87D4-08DD086237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9887" y="2605849"/>
            <a:ext cx="7766936" cy="1646302"/>
          </a:xfrm>
        </p:spPr>
        <p:txBody>
          <a:bodyPr/>
          <a:lstStyle/>
          <a:p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SMART SAFE BIKE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E531EA0-0A22-4FC4-9D85-8D97EF102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9887" y="4252151"/>
            <a:ext cx="7766936" cy="1096899"/>
          </a:xfrm>
        </p:spPr>
        <p:txBody>
          <a:bodyPr>
            <a:normAutofit lnSpcReduction="10000"/>
          </a:bodyPr>
          <a:lstStyle/>
          <a:p>
            <a:r>
              <a:rPr lang="en-CA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CE 186: Design of Cyber-Physical Systems</a:t>
            </a:r>
          </a:p>
          <a:p>
            <a:r>
              <a:rPr lang="en-CA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Vania Fong, Evey Huang, Justin Luke, Teng Zeng</a:t>
            </a:r>
          </a:p>
          <a:p>
            <a:r>
              <a:rPr lang="en-CA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Nov. 29, 2017</a:t>
            </a:r>
          </a:p>
        </p:txBody>
      </p:sp>
    </p:spTree>
    <p:extLst>
      <p:ext uri="{BB962C8B-B14F-4D97-AF65-F5344CB8AC3E}">
        <p14:creationId xmlns:p14="http://schemas.microsoft.com/office/powerpoint/2010/main" val="166665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1034C4-247D-42D5-9427-25E1D2EDD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38150"/>
            <a:ext cx="10131425" cy="1456267"/>
          </a:xfrm>
        </p:spPr>
        <p:txBody>
          <a:bodyPr/>
          <a:lstStyle/>
          <a:p>
            <a:r>
              <a:rPr lang="en-US" dirty="0"/>
              <a:t>The Big Picture</a:t>
            </a:r>
          </a:p>
        </p:txBody>
      </p:sp>
      <p:sp>
        <p:nvSpPr>
          <p:cNvPr id="4" name="Flowchart: Preparation 3">
            <a:extLst>
              <a:ext uri="{FF2B5EF4-FFF2-40B4-BE49-F238E27FC236}">
                <a16:creationId xmlns:a16="http://schemas.microsoft.com/office/drawing/2014/main" xmlns="" id="{8E43CFF3-AA61-4550-B7D5-09BABA5B0010}"/>
              </a:ext>
            </a:extLst>
          </p:cNvPr>
          <p:cNvSpPr/>
          <p:nvPr/>
        </p:nvSpPr>
        <p:spPr>
          <a:xfrm>
            <a:off x="2386371" y="3286125"/>
            <a:ext cx="6662738" cy="1312841"/>
          </a:xfrm>
          <a:prstGeom prst="flowChartPreparati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FFFF"/>
                </a:solidFill>
              </a:rPr>
              <a:t>Our Destructive Driving Habits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B596B40A-EE30-486F-99C2-C7AA246F12A8}"/>
              </a:ext>
            </a:extLst>
          </p:cNvPr>
          <p:cNvSpPr txBox="1">
            <a:spLocks/>
          </p:cNvSpPr>
          <p:nvPr/>
        </p:nvSpPr>
        <p:spPr>
          <a:xfrm>
            <a:off x="6364857" y="1924050"/>
            <a:ext cx="4463898" cy="8309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CA" dirty="0" smtClean="0"/>
              <a:t> </a:t>
            </a:r>
            <a:r>
              <a:rPr lang="en-US" sz="2400" b="1" dirty="0">
                <a:solidFill>
                  <a:srgbClr val="FF0000"/>
                </a:solidFill>
              </a:rPr>
              <a:t>1,083.5 Mton</a:t>
            </a:r>
            <a:r>
              <a:rPr lang="en-US" sz="2400" dirty="0"/>
              <a:t> </a:t>
            </a:r>
            <a:r>
              <a:rPr lang="en-CA" sz="2400" dirty="0"/>
              <a:t>CO</a:t>
            </a:r>
            <a:r>
              <a:rPr lang="en-CA" sz="2400" baseline="-25000" dirty="0"/>
              <a:t>2</a:t>
            </a:r>
            <a:endParaRPr lang="en-US" sz="2400" baseline="-25000" dirty="0"/>
          </a:p>
          <a:p>
            <a:pPr algn="ctr">
              <a:buNone/>
            </a:pPr>
            <a:r>
              <a:rPr lang="en-US" sz="2400" dirty="0"/>
              <a:t>+ pollutants </a:t>
            </a:r>
            <a:r>
              <a:rPr lang="en-CA" sz="2400" dirty="0"/>
              <a:t>SO</a:t>
            </a:r>
            <a:r>
              <a:rPr lang="en-CA" sz="2400" baseline="-25000" dirty="0"/>
              <a:t>2</a:t>
            </a:r>
            <a:r>
              <a:rPr lang="en-US" sz="2400" dirty="0"/>
              <a:t>, PM, NOx, CO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928B0B6-FAFF-4209-B822-8E58C37FFF69}"/>
              </a:ext>
            </a:extLst>
          </p:cNvPr>
          <p:cNvSpPr txBox="1"/>
          <p:nvPr/>
        </p:nvSpPr>
        <p:spPr>
          <a:xfrm>
            <a:off x="819150" y="5114925"/>
            <a:ext cx="3701650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CA" sz="2400" dirty="0">
                <a:solidFill>
                  <a:srgbClr val="FF0000"/>
                </a:solidFill>
              </a:rPr>
              <a:t>☠ </a:t>
            </a:r>
            <a:r>
              <a:rPr lang="en-US" sz="2400" dirty="0"/>
              <a:t>Linked to </a:t>
            </a:r>
            <a:r>
              <a:rPr lang="en-US" sz="2400" b="1" dirty="0">
                <a:solidFill>
                  <a:srgbClr val="FF0000"/>
                </a:solidFill>
              </a:rPr>
              <a:t>obesity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0000"/>
                </a:solidFill>
              </a:rPr>
              <a:t>respiratory illnesses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330BBCA-3DA1-4477-A152-FF7D5BEDDFC0}"/>
              </a:ext>
            </a:extLst>
          </p:cNvPr>
          <p:cNvSpPr txBox="1"/>
          <p:nvPr/>
        </p:nvSpPr>
        <p:spPr>
          <a:xfrm>
            <a:off x="6582729" y="5291482"/>
            <a:ext cx="3068088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 </a:t>
            </a:r>
            <a:r>
              <a:rPr lang="en-US" sz="2400" b="1" smtClean="0">
                <a:solidFill>
                  <a:srgbClr val="FF0000"/>
                </a:solidFill>
              </a:rPr>
              <a:t>35,092</a:t>
            </a:r>
            <a:r>
              <a:rPr lang="en-US" sz="2400" smtClean="0"/>
              <a:t> </a:t>
            </a:r>
            <a:r>
              <a:rPr lang="en-US" sz="2400" dirty="0"/>
              <a:t>Car Crash Fatalities  (2015)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76456DD-5E59-4E09-8F29-A379CAB30B78}"/>
              </a:ext>
            </a:extLst>
          </p:cNvPr>
          <p:cNvSpPr txBox="1"/>
          <p:nvPr/>
        </p:nvSpPr>
        <p:spPr>
          <a:xfrm>
            <a:off x="217170" y="6419850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Source: DOT (2015)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955EFEC-8E70-4506-8F62-1AB4F23EBC6E}"/>
              </a:ext>
            </a:extLst>
          </p:cNvPr>
          <p:cNvSpPr txBox="1"/>
          <p:nvPr/>
        </p:nvSpPr>
        <p:spPr>
          <a:xfrm>
            <a:off x="217170" y="1828800"/>
            <a:ext cx="5132070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smtClean="0">
                <a:solidFill>
                  <a:srgbClr val="FF0000"/>
                </a:solidFill>
              </a:rPr>
              <a:t>110,000</a:t>
            </a:r>
            <a:r>
              <a:rPr lang="en-CA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/>
              <a:t>miles driven per capita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1.9 </a:t>
            </a:r>
            <a:r>
              <a:rPr lang="en-US" sz="2400" dirty="0"/>
              <a:t>personal vehicles per household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16E4E249-8B73-4D88-AA6E-E35EA91EA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746" y="1894417"/>
            <a:ext cx="295275" cy="4095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65C00390-76A8-47B9-97A4-7F4F256B8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450" y="1820334"/>
            <a:ext cx="476250" cy="381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75FCC7D1-F8C5-4162-86BF-5DD46C1A8E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2730" y="5373260"/>
            <a:ext cx="295275" cy="3143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57370453-79D6-4092-A824-830C936E1A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6392" y="1945746"/>
            <a:ext cx="3048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9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73D4CA-1DEF-41B6-838D-48081B16C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r>
              <a:rPr lang="en-US" dirty="0">
                <a:solidFill>
                  <a:srgbClr val="5FCBEF"/>
                </a:solidFill>
              </a:rPr>
              <a:t> – Biking?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BE8F9C0C-3B03-46B7-A280-A243250D9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20987" y="1866794"/>
            <a:ext cx="4821484" cy="312441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8D0EFC7-799B-4796-B31E-B0A72A90F106}"/>
              </a:ext>
            </a:extLst>
          </p:cNvPr>
          <p:cNvSpPr txBox="1"/>
          <p:nvPr/>
        </p:nvSpPr>
        <p:spPr>
          <a:xfrm>
            <a:off x="249810" y="2736502"/>
            <a:ext cx="5400430" cy="13849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45,000 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Bike-riding injuries in the US (2015) 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5 injuries per hour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D544DAA-C63F-4F50-A07E-40DAAFDAEF37}"/>
              </a:ext>
            </a:extLst>
          </p:cNvPr>
          <p:cNvSpPr txBox="1"/>
          <p:nvPr/>
        </p:nvSpPr>
        <p:spPr>
          <a:xfrm>
            <a:off x="206825" y="6339890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Source: NHTSA (2015)</a:t>
            </a:r>
          </a:p>
        </p:txBody>
      </p:sp>
    </p:spTree>
    <p:extLst>
      <p:ext uri="{BB962C8B-B14F-4D97-AF65-F5344CB8AC3E}">
        <p14:creationId xmlns:p14="http://schemas.microsoft.com/office/powerpoint/2010/main" val="66718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C99E49-2189-479C-A967-BAB116D73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Have you ever..?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1FE233F-7AAC-4920-8050-389F91657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63" y="1731091"/>
            <a:ext cx="8596312" cy="4310934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CA" dirty="0"/>
          </a:p>
          <a:p>
            <a:pPr lvl="1">
              <a:buClr>
                <a:srgbClr val="FFFFFF"/>
              </a:buClr>
            </a:pPr>
            <a:endParaRPr lang="en-CA" dirty="0"/>
          </a:p>
          <a:p>
            <a:pPr lvl="1">
              <a:buClr>
                <a:srgbClr val="FFFFFF"/>
              </a:buClr>
            </a:pPr>
            <a:endParaRPr lang="en-CA" dirty="0"/>
          </a:p>
          <a:p>
            <a:pPr>
              <a:buClr>
                <a:prstClr val="white"/>
              </a:buClr>
            </a:pP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945437D-695D-466D-B46A-8D796788966F}"/>
              </a:ext>
            </a:extLst>
          </p:cNvPr>
          <p:cNvSpPr txBox="1"/>
          <p:nvPr/>
        </p:nvSpPr>
        <p:spPr>
          <a:xfrm>
            <a:off x="750888" y="1619250"/>
            <a:ext cx="8767499" cy="193899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Considered using a bike for your commute?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Biked on unsafe roads?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Regret biking?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A99787-1C87-4573-B114-8D3C3DA79AB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17040" y="2445835"/>
            <a:ext cx="3125919" cy="35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4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>
            <a:extLst>
              <a:ext uri="{FF2B5EF4-FFF2-40B4-BE49-F238E27FC236}">
                <a16:creationId xmlns:a16="http://schemas.microsoft.com/office/drawing/2014/main" xmlns="" id="{507753CD-FEB7-447E-B922-C13CE341E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61" y="1504950"/>
            <a:ext cx="7745856" cy="51283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9D8662-5508-4038-909B-164DD174D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Solution Overview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xmlns="" id="{0085778F-DD96-483F-8C0F-ECAFDE6342AD}"/>
              </a:ext>
            </a:extLst>
          </p:cNvPr>
          <p:cNvSpPr/>
          <p:nvPr/>
        </p:nvSpPr>
        <p:spPr>
          <a:xfrm>
            <a:off x="3831182" y="3859528"/>
            <a:ext cx="851627" cy="804547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1371529-CD0D-4ECA-86BF-AE1CA77F4F15}"/>
              </a:ext>
            </a:extLst>
          </p:cNvPr>
          <p:cNvSpPr txBox="1"/>
          <p:nvPr/>
        </p:nvSpPr>
        <p:spPr>
          <a:xfrm>
            <a:off x="6796857" y="1948806"/>
            <a:ext cx="3160946" cy="13849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/>
              <a:t>Our Solution</a:t>
            </a:r>
          </a:p>
          <a:p>
            <a:pPr algn="ctr"/>
            <a:r>
              <a:rPr lang="en-US" sz="2800" i="1" dirty="0"/>
              <a:t>A Smarter, Safer Biking Experience</a:t>
            </a:r>
            <a:endParaRPr lang="en-US" sz="2800" dirty="0" err="1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621080DB-ABE1-44FE-B07C-E85EF17515DC}"/>
              </a:ext>
            </a:extLst>
          </p:cNvPr>
          <p:cNvCxnSpPr/>
          <p:nvPr/>
        </p:nvCxnSpPr>
        <p:spPr>
          <a:xfrm flipH="1">
            <a:off x="4679365" y="2618105"/>
            <a:ext cx="2020260" cy="14008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29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7E2871-9F57-4133-8350-294EFFC9E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Physical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A34DDD71-F6E7-47F3-A7CE-9B33FC69CC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76245" y="2394909"/>
            <a:ext cx="2392485" cy="1635006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xmlns="" id="{06366AE2-DA7C-4ADE-BCDB-8DF9EA031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0475" y="2141069"/>
            <a:ext cx="2143125" cy="214312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5181F787-C9C0-4028-BD8F-C5021B00B6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4051" y="4019550"/>
            <a:ext cx="2352431" cy="2153093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xmlns="" id="{574E611C-0487-48DF-9E20-860608D019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5235" y="4528148"/>
            <a:ext cx="1869587" cy="1869587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xmlns="" id="{78DB8D58-AA98-485B-8F72-66BB57E2B4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340000">
            <a:off x="7467600" y="4448175"/>
            <a:ext cx="1659849" cy="16630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A20AE84-40F7-4CE3-B95D-82CA20DB1A24}"/>
              </a:ext>
            </a:extLst>
          </p:cNvPr>
          <p:cNvSpPr txBox="1"/>
          <p:nvPr/>
        </p:nvSpPr>
        <p:spPr>
          <a:xfrm>
            <a:off x="3829905" y="1728178"/>
            <a:ext cx="3485417" cy="36988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Ultrasonic Sensor (HC-SR04)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2D26BBA-553B-4531-A3D5-7E2F1EE19E96}"/>
              </a:ext>
            </a:extLst>
          </p:cNvPr>
          <p:cNvSpPr txBox="1"/>
          <p:nvPr/>
        </p:nvSpPr>
        <p:spPr>
          <a:xfrm>
            <a:off x="7239488" y="1728182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Coin Vibration Motor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34802342-89FD-48D8-B356-27C3B2B310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4051" y="2087612"/>
            <a:ext cx="1992191" cy="1995932"/>
          </a:xfrm>
          <a:prstGeom prst="rect">
            <a:avLst/>
          </a:prstGeom>
        </p:spPr>
      </p:pic>
      <p:sp>
        <p:nvSpPr>
          <p:cNvPr id="18" name="TextBox 2">
            <a:extLst>
              <a:ext uri="{FF2B5EF4-FFF2-40B4-BE49-F238E27FC236}">
                <a16:creationId xmlns:a16="http://schemas.microsoft.com/office/drawing/2014/main" xmlns="" id="{60E2186A-3094-4A64-AAC9-0ED21A76B9A4}"/>
              </a:ext>
            </a:extLst>
          </p:cNvPr>
          <p:cNvSpPr txBox="1"/>
          <p:nvPr/>
        </p:nvSpPr>
        <p:spPr>
          <a:xfrm>
            <a:off x="880793" y="1767258"/>
            <a:ext cx="2743200" cy="369332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NeoPixel Digital LED</a:t>
            </a: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xmlns="" id="{8CBCF9C5-D00E-4D5E-B1BD-DFD47A050588}"/>
              </a:ext>
            </a:extLst>
          </p:cNvPr>
          <p:cNvSpPr txBox="1"/>
          <p:nvPr/>
        </p:nvSpPr>
        <p:spPr>
          <a:xfrm>
            <a:off x="1083829" y="6210300"/>
            <a:ext cx="2743200" cy="369332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GPS Shield</a:t>
            </a:r>
          </a:p>
        </p:txBody>
      </p:sp>
      <p:sp>
        <p:nvSpPr>
          <p:cNvPr id="20" name="TextBox 2">
            <a:extLst>
              <a:ext uri="{FF2B5EF4-FFF2-40B4-BE49-F238E27FC236}">
                <a16:creationId xmlns:a16="http://schemas.microsoft.com/office/drawing/2014/main" xmlns="" id="{495F9E8D-35AE-4019-89FD-2CEE7E698FC9}"/>
              </a:ext>
            </a:extLst>
          </p:cNvPr>
          <p:cNvSpPr txBox="1"/>
          <p:nvPr/>
        </p:nvSpPr>
        <p:spPr>
          <a:xfrm>
            <a:off x="6829425" y="6210299"/>
            <a:ext cx="2743200" cy="369332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Photoresistor</a:t>
            </a:r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xmlns="" id="{0AFC11DF-5595-4912-8284-8A33F4AB5279}"/>
              </a:ext>
            </a:extLst>
          </p:cNvPr>
          <p:cNvSpPr txBox="1"/>
          <p:nvPr/>
        </p:nvSpPr>
        <p:spPr>
          <a:xfrm>
            <a:off x="4276725" y="6143625"/>
            <a:ext cx="2743200" cy="369332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Button</a:t>
            </a:r>
          </a:p>
        </p:txBody>
      </p:sp>
    </p:spTree>
    <p:extLst>
      <p:ext uri="{BB962C8B-B14F-4D97-AF65-F5344CB8AC3E}">
        <p14:creationId xmlns:p14="http://schemas.microsoft.com/office/powerpoint/2010/main" val="209488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C2DFB0-A6FF-4C19-923C-04B1CD1F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581" y="3429000"/>
            <a:ext cx="2980265" cy="923636"/>
          </a:xfrm>
        </p:spPr>
        <p:txBody>
          <a:bodyPr/>
          <a:lstStyle/>
          <a:p>
            <a:r>
              <a:rPr lang="en-CA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26816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1405</TotalTime>
  <Words>915</Words>
  <Application>Microsoft Macintosh PowerPoint</Application>
  <PresentationFormat>Widescreen</PresentationFormat>
  <Paragraphs>353</Paragraphs>
  <Slides>20</Slides>
  <Notes>19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Calibri</vt:lpstr>
      <vt:lpstr>Segoe UI</vt:lpstr>
      <vt:lpstr>Trebuchet MS</vt:lpstr>
      <vt:lpstr>Wingdings</vt:lpstr>
      <vt:lpstr>Wingdings 3</vt:lpstr>
      <vt:lpstr>Arial</vt:lpstr>
      <vt:lpstr>Facet</vt:lpstr>
      <vt:lpstr>TEMP:  presentation guidelines</vt:lpstr>
      <vt:lpstr>TEMP: Problem </vt:lpstr>
      <vt:lpstr>SMART SAFE BIKE</vt:lpstr>
      <vt:lpstr>The Big Picture</vt:lpstr>
      <vt:lpstr>Solution – Biking?</vt:lpstr>
      <vt:lpstr>Have you ever..? </vt:lpstr>
      <vt:lpstr>Solution Overview</vt:lpstr>
      <vt:lpstr>The Physical</vt:lpstr>
      <vt:lpstr>Live Demo</vt:lpstr>
      <vt:lpstr>The Cyber</vt:lpstr>
      <vt:lpstr>A CLOSER LOOK AT OUR SERVER…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developments</vt:lpstr>
      <vt:lpstr>Vision</vt:lpstr>
      <vt:lpstr>Summary / Q&amp;A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Safe Bike</dc:title>
  <dc:creator>Justin Luke</dc:creator>
  <cp:lastModifiedBy>Microsoft Office User</cp:lastModifiedBy>
  <cp:revision>34</cp:revision>
  <dcterms:created xsi:type="dcterms:W3CDTF">2017-11-26T11:48:13Z</dcterms:created>
  <dcterms:modified xsi:type="dcterms:W3CDTF">2017-11-29T22:41:46Z</dcterms:modified>
</cp:coreProperties>
</file>